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8" r:id="rId12"/>
    <p:sldId id="265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A64CD-14DA-4429-AD0D-339DD7191AF6}" v="83" dt="2024-06-03T23:38:22.791"/>
    <p1510:client id="{6BCA6BF5-C0CC-496D-8675-F34428143CAE}" v="2" dt="2024-06-04T15:04:46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Gaspar" userId="7dec15aa-df9c-4e56-83fb-de5e1da84347" providerId="ADAL" clId="{5F5A64CD-14DA-4429-AD0D-339DD7191AF6}"/>
    <pc:docChg chg="undo custSel addSld delSld modSld">
      <pc:chgData name="João Gaspar" userId="7dec15aa-df9c-4e56-83fb-de5e1da84347" providerId="ADAL" clId="{5F5A64CD-14DA-4429-AD0D-339DD7191AF6}" dt="2024-06-04T14:18:55.125" v="1290" actId="14826"/>
      <pc:docMkLst>
        <pc:docMk/>
      </pc:docMkLst>
      <pc:sldChg chg="addSp delSp modSp mod setBg">
        <pc:chgData name="João Gaspar" userId="7dec15aa-df9c-4e56-83fb-de5e1da84347" providerId="ADAL" clId="{5F5A64CD-14DA-4429-AD0D-339DD7191AF6}" dt="2024-06-02T21:57:12.289" v="333" actId="207"/>
        <pc:sldMkLst>
          <pc:docMk/>
          <pc:sldMk cId="4202033261" sldId="256"/>
        </pc:sldMkLst>
        <pc:spChg chg="mod">
          <ac:chgData name="João Gaspar" userId="7dec15aa-df9c-4e56-83fb-de5e1da84347" providerId="ADAL" clId="{5F5A64CD-14DA-4429-AD0D-339DD7191AF6}" dt="2024-06-02T19:47:27.845" v="26" actId="26606"/>
          <ac:spMkLst>
            <pc:docMk/>
            <pc:sldMk cId="4202033261" sldId="256"/>
            <ac:spMk id="2" creationId="{D88944CE-65E2-282D-054B-101CEE226DDD}"/>
          </ac:spMkLst>
        </pc:spChg>
        <pc:spChg chg="mod">
          <ac:chgData name="João Gaspar" userId="7dec15aa-df9c-4e56-83fb-de5e1da84347" providerId="ADAL" clId="{5F5A64CD-14DA-4429-AD0D-339DD7191AF6}" dt="2024-06-02T19:47:27.845" v="26" actId="26606"/>
          <ac:spMkLst>
            <pc:docMk/>
            <pc:sldMk cId="4202033261" sldId="256"/>
            <ac:spMk id="3" creationId="{7558EDDC-59F9-82DB-AC8D-FADD282C0232}"/>
          </ac:spMkLst>
        </pc:spChg>
        <pc:spChg chg="del">
          <ac:chgData name="João Gaspar" userId="7dec15aa-df9c-4e56-83fb-de5e1da84347" providerId="ADAL" clId="{5F5A64CD-14DA-4429-AD0D-339DD7191AF6}" dt="2024-06-02T19:47:12.877" v="23" actId="478"/>
          <ac:spMkLst>
            <pc:docMk/>
            <pc:sldMk cId="4202033261" sldId="256"/>
            <ac:spMk id="4" creationId="{51921409-2F16-8E6A-0FA4-9DA6A5D95230}"/>
          </ac:spMkLst>
        </pc:spChg>
        <pc:spChg chg="del">
          <ac:chgData name="João Gaspar" userId="7dec15aa-df9c-4e56-83fb-de5e1da84347" providerId="ADAL" clId="{5F5A64CD-14DA-4429-AD0D-339DD7191AF6}" dt="2024-06-02T19:47:14.566" v="24" actId="478"/>
          <ac:spMkLst>
            <pc:docMk/>
            <pc:sldMk cId="4202033261" sldId="256"/>
            <ac:spMk id="5" creationId="{34E9C846-0417-B26F-1E2B-784ECEEFF9ED}"/>
          </ac:spMkLst>
        </pc:spChg>
        <pc:spChg chg="add">
          <ac:chgData name="João Gaspar" userId="7dec15aa-df9c-4e56-83fb-de5e1da84347" providerId="ADAL" clId="{5F5A64CD-14DA-4429-AD0D-339DD7191AF6}" dt="2024-06-02T19:47:27.845" v="26" actId="26606"/>
          <ac:spMkLst>
            <pc:docMk/>
            <pc:sldMk cId="4202033261" sldId="256"/>
            <ac:spMk id="8" creationId="{007891EC-4501-44ED-A8C8-B11B6DB767AB}"/>
          </ac:spMkLst>
        </pc:spChg>
        <pc:spChg chg="add">
          <ac:chgData name="João Gaspar" userId="7dec15aa-df9c-4e56-83fb-de5e1da84347" providerId="ADAL" clId="{5F5A64CD-14DA-4429-AD0D-339DD7191AF6}" dt="2024-06-02T19:47:27.845" v="26" actId="26606"/>
          <ac:spMkLst>
            <pc:docMk/>
            <pc:sldMk cId="4202033261" sldId="256"/>
            <ac:spMk id="9" creationId="{C1DD1A8A-57D5-4A81-AD04-532B043C5611}"/>
          </ac:spMkLst>
        </pc:spChg>
        <pc:spChg chg="add del mod">
          <ac:chgData name="João Gaspar" userId="7dec15aa-df9c-4e56-83fb-de5e1da84347" providerId="ADAL" clId="{5F5A64CD-14DA-4429-AD0D-339DD7191AF6}" dt="2024-06-02T21:57:10.568" v="331" actId="478"/>
          <ac:spMkLst>
            <pc:docMk/>
            <pc:sldMk cId="4202033261" sldId="256"/>
            <ac:spMk id="10" creationId="{62B289E1-7B23-31C8-F736-5AE442C59EA0}"/>
          </ac:spMkLst>
        </pc:spChg>
        <pc:spChg chg="add del mod">
          <ac:chgData name="João Gaspar" userId="7dec15aa-df9c-4e56-83fb-de5e1da84347" providerId="ADAL" clId="{5F5A64CD-14DA-4429-AD0D-339DD7191AF6}" dt="2024-06-02T21:55:18.470" v="289" actId="478"/>
          <ac:spMkLst>
            <pc:docMk/>
            <pc:sldMk cId="4202033261" sldId="256"/>
            <ac:spMk id="11" creationId="{D08AA367-0BA7-4BD0-941A-798750D66C23}"/>
          </ac:spMkLst>
        </pc:spChg>
        <pc:spChg chg="add mod">
          <ac:chgData name="João Gaspar" userId="7dec15aa-df9c-4e56-83fb-de5e1da84347" providerId="ADAL" clId="{5F5A64CD-14DA-4429-AD0D-339DD7191AF6}" dt="2024-06-02T21:55:29.052" v="290" actId="207"/>
          <ac:spMkLst>
            <pc:docMk/>
            <pc:sldMk cId="4202033261" sldId="256"/>
            <ac:spMk id="12" creationId="{F9AB9492-B00B-8872-D353-CF19E1834A8A}"/>
          </ac:spMkLst>
        </pc:spChg>
        <pc:spChg chg="add mod">
          <ac:chgData name="João Gaspar" userId="7dec15aa-df9c-4e56-83fb-de5e1da84347" providerId="ADAL" clId="{5F5A64CD-14DA-4429-AD0D-339DD7191AF6}" dt="2024-06-02T21:57:12.289" v="333" actId="207"/>
          <ac:spMkLst>
            <pc:docMk/>
            <pc:sldMk cId="4202033261" sldId="256"/>
            <ac:spMk id="13" creationId="{553C187F-04E9-F835-9084-3CA1B06D94FF}"/>
          </ac:spMkLst>
        </pc:spChg>
        <pc:picChg chg="add">
          <ac:chgData name="João Gaspar" userId="7dec15aa-df9c-4e56-83fb-de5e1da84347" providerId="ADAL" clId="{5F5A64CD-14DA-4429-AD0D-339DD7191AF6}" dt="2024-06-02T19:47:27.845" v="26" actId="26606"/>
          <ac:picMkLst>
            <pc:docMk/>
            <pc:sldMk cId="4202033261" sldId="256"/>
            <ac:picMk id="6" creationId="{D6DC46D9-EA7D-9B2F-C7D3-94E88D11DF35}"/>
          </ac:picMkLst>
        </pc:picChg>
        <pc:picChg chg="add del mod">
          <ac:chgData name="João Gaspar" userId="7dec15aa-df9c-4e56-83fb-de5e1da84347" providerId="ADAL" clId="{5F5A64CD-14DA-4429-AD0D-339DD7191AF6}" dt="2024-06-02T19:47:22.091" v="25" actId="478"/>
          <ac:picMkLst>
            <pc:docMk/>
            <pc:sldMk cId="4202033261" sldId="256"/>
            <ac:picMk id="7" creationId="{47ABA087-8182-3D3A-32DD-A82D250FC98D}"/>
          </ac:picMkLst>
        </pc:picChg>
      </pc:sldChg>
      <pc:sldChg chg="addSp delSp modSp mod setBg">
        <pc:chgData name="João Gaspar" userId="7dec15aa-df9c-4e56-83fb-de5e1da84347" providerId="ADAL" clId="{5F5A64CD-14DA-4429-AD0D-339DD7191AF6}" dt="2024-06-03T18:03:49.831" v="909" actId="313"/>
        <pc:sldMkLst>
          <pc:docMk/>
          <pc:sldMk cId="3190298846" sldId="257"/>
        </pc:sldMkLst>
        <pc:spChg chg="mod">
          <ac:chgData name="João Gaspar" userId="7dec15aa-df9c-4e56-83fb-de5e1da84347" providerId="ADAL" clId="{5F5A64CD-14DA-4429-AD0D-339DD7191AF6}" dt="2024-06-02T20:50:39.979" v="124" actId="1076"/>
          <ac:spMkLst>
            <pc:docMk/>
            <pc:sldMk cId="3190298846" sldId="257"/>
            <ac:spMk id="2" creationId="{563673AD-ED13-D61E-386F-BDEF278C99A6}"/>
          </ac:spMkLst>
        </pc:spChg>
        <pc:spChg chg="mod">
          <ac:chgData name="João Gaspar" userId="7dec15aa-df9c-4e56-83fb-de5e1da84347" providerId="ADAL" clId="{5F5A64CD-14DA-4429-AD0D-339DD7191AF6}" dt="2024-06-03T18:03:49.831" v="909" actId="313"/>
          <ac:spMkLst>
            <pc:docMk/>
            <pc:sldMk cId="3190298846" sldId="257"/>
            <ac:spMk id="3" creationId="{E24A2F5C-F60B-CFE4-C4B8-B078B376D440}"/>
          </ac:spMkLst>
        </pc:spChg>
        <pc:spChg chg="add del mod">
          <ac:chgData name="João Gaspar" userId="7dec15aa-df9c-4e56-83fb-de5e1da84347" providerId="ADAL" clId="{5F5A64CD-14DA-4429-AD0D-339DD7191AF6}" dt="2024-06-02T21:55:08.934" v="287" actId="478"/>
          <ac:spMkLst>
            <pc:docMk/>
            <pc:sldMk cId="3190298846" sldId="257"/>
            <ac:spMk id="4" creationId="{1DBA1369-5566-5583-1D4C-3B18759FF354}"/>
          </ac:spMkLst>
        </pc:spChg>
        <pc:spChg chg="mod ord">
          <ac:chgData name="João Gaspar" userId="7dec15aa-df9c-4e56-83fb-de5e1da84347" providerId="ADAL" clId="{5F5A64CD-14DA-4429-AD0D-339DD7191AF6}" dt="2024-06-02T19:47:59.637" v="29" actId="26606"/>
          <ac:spMkLst>
            <pc:docMk/>
            <pc:sldMk cId="3190298846" sldId="257"/>
            <ac:spMk id="5" creationId="{7B81D6DC-8FED-F23F-1030-4B65AB9A598D}"/>
          </ac:spMkLst>
        </pc:spChg>
        <pc:spChg chg="del mod">
          <ac:chgData name="João Gaspar" userId="7dec15aa-df9c-4e56-83fb-de5e1da84347" providerId="ADAL" clId="{5F5A64CD-14DA-4429-AD0D-339DD7191AF6}" dt="2024-06-02T21:57:06.620" v="329" actId="478"/>
          <ac:spMkLst>
            <pc:docMk/>
            <pc:sldMk cId="3190298846" sldId="257"/>
            <ac:spMk id="6" creationId="{5D06981F-3CC6-BEED-655A-47BEBF52B2ED}"/>
          </ac:spMkLst>
        </pc:spChg>
        <pc:spChg chg="add mod">
          <ac:chgData name="João Gaspar" userId="7dec15aa-df9c-4e56-83fb-de5e1da84347" providerId="ADAL" clId="{5F5A64CD-14DA-4429-AD0D-339DD7191AF6}" dt="2024-06-02T21:57:17.659" v="334" actId="207"/>
          <ac:spMkLst>
            <pc:docMk/>
            <pc:sldMk cId="3190298846" sldId="257"/>
            <ac:spMk id="7" creationId="{9ED0A3A5-E52B-0C4A-51C2-A7D7BB976161}"/>
          </ac:spMkLst>
        </pc:spChg>
        <pc:spChg chg="add">
          <ac:chgData name="João Gaspar" userId="7dec15aa-df9c-4e56-83fb-de5e1da84347" providerId="ADAL" clId="{5F5A64CD-14DA-4429-AD0D-339DD7191AF6}" dt="2024-06-02T19:47:59.637" v="29" actId="26606"/>
          <ac:spMkLst>
            <pc:docMk/>
            <pc:sldMk cId="3190298846" sldId="257"/>
            <ac:spMk id="12" creationId="{3ECBE1F1-D69B-4AFA-ABD5-8E41720EF6DE}"/>
          </ac:spMkLst>
        </pc:spChg>
        <pc:spChg chg="add">
          <ac:chgData name="João Gaspar" userId="7dec15aa-df9c-4e56-83fb-de5e1da84347" providerId="ADAL" clId="{5F5A64CD-14DA-4429-AD0D-339DD7191AF6}" dt="2024-06-02T19:47:59.637" v="29" actId="26606"/>
          <ac:spMkLst>
            <pc:docMk/>
            <pc:sldMk cId="3190298846" sldId="257"/>
            <ac:spMk id="14" creationId="{603A6265-E10C-4B85-9C20-E75FCAF9CC63}"/>
          </ac:spMkLst>
        </pc:spChg>
        <pc:picChg chg="add mod">
          <ac:chgData name="João Gaspar" userId="7dec15aa-df9c-4e56-83fb-de5e1da84347" providerId="ADAL" clId="{5F5A64CD-14DA-4429-AD0D-339DD7191AF6}" dt="2024-06-02T20:49:56.588" v="105" actId="14826"/>
          <ac:picMkLst>
            <pc:docMk/>
            <pc:sldMk cId="3190298846" sldId="257"/>
            <ac:picMk id="8" creationId="{553E8F7C-074D-8D9F-7FDA-ACA0EB2E6A9E}"/>
          </ac:picMkLst>
        </pc:picChg>
      </pc:sldChg>
      <pc:sldChg chg="addSp modSp del mod setBg">
        <pc:chgData name="João Gaspar" userId="7dec15aa-df9c-4e56-83fb-de5e1da84347" providerId="ADAL" clId="{5F5A64CD-14DA-4429-AD0D-339DD7191AF6}" dt="2024-06-02T20:53:43.456" v="153" actId="47"/>
        <pc:sldMkLst>
          <pc:docMk/>
          <pc:sldMk cId="2453939418" sldId="258"/>
        </pc:sldMkLst>
        <pc:spChg chg="mod">
          <ac:chgData name="João Gaspar" userId="7dec15aa-df9c-4e56-83fb-de5e1da84347" providerId="ADAL" clId="{5F5A64CD-14DA-4429-AD0D-339DD7191AF6}" dt="2024-06-02T20:45:32.420" v="30" actId="26606"/>
          <ac:spMkLst>
            <pc:docMk/>
            <pc:sldMk cId="2453939418" sldId="258"/>
            <ac:spMk id="2" creationId="{A74DD990-9309-D707-B679-295DD784B8F8}"/>
          </ac:spMkLst>
        </pc:spChg>
        <pc:spChg chg="mod">
          <ac:chgData name="João Gaspar" userId="7dec15aa-df9c-4e56-83fb-de5e1da84347" providerId="ADAL" clId="{5F5A64CD-14DA-4429-AD0D-339DD7191AF6}" dt="2024-06-02T20:45:32.420" v="30" actId="26606"/>
          <ac:spMkLst>
            <pc:docMk/>
            <pc:sldMk cId="2453939418" sldId="258"/>
            <ac:spMk id="3" creationId="{69CEDF8A-2D7C-1EDC-03F2-EE94899FD802}"/>
          </ac:spMkLst>
        </pc:spChg>
        <pc:spChg chg="mod">
          <ac:chgData name="João Gaspar" userId="7dec15aa-df9c-4e56-83fb-de5e1da84347" providerId="ADAL" clId="{5F5A64CD-14DA-4429-AD0D-339DD7191AF6}" dt="2024-06-02T20:45:32.420" v="30" actId="26606"/>
          <ac:spMkLst>
            <pc:docMk/>
            <pc:sldMk cId="2453939418" sldId="258"/>
            <ac:spMk id="4" creationId="{D0CCF110-5399-143F-71BC-991248911FFE}"/>
          </ac:spMkLst>
        </pc:spChg>
        <pc:spChg chg="mod">
          <ac:chgData name="João Gaspar" userId="7dec15aa-df9c-4e56-83fb-de5e1da84347" providerId="ADAL" clId="{5F5A64CD-14DA-4429-AD0D-339DD7191AF6}" dt="2024-06-02T20:45:32.420" v="30" actId="26606"/>
          <ac:spMkLst>
            <pc:docMk/>
            <pc:sldMk cId="2453939418" sldId="258"/>
            <ac:spMk id="5" creationId="{AF153F99-2DC2-5A29-B9D0-3A08D66689CF}"/>
          </ac:spMkLst>
        </pc:spChg>
        <pc:spChg chg="add">
          <ac:chgData name="João Gaspar" userId="7dec15aa-df9c-4e56-83fb-de5e1da84347" providerId="ADAL" clId="{5F5A64CD-14DA-4429-AD0D-339DD7191AF6}" dt="2024-06-02T20:45:32.420" v="30" actId="26606"/>
          <ac:spMkLst>
            <pc:docMk/>
            <pc:sldMk cId="2453939418" sldId="258"/>
            <ac:spMk id="11" creationId="{C0763A76-9F1C-4FC5-82B7-DD475DA461B2}"/>
          </ac:spMkLst>
        </pc:spChg>
        <pc:spChg chg="add">
          <ac:chgData name="João Gaspar" userId="7dec15aa-df9c-4e56-83fb-de5e1da84347" providerId="ADAL" clId="{5F5A64CD-14DA-4429-AD0D-339DD7191AF6}" dt="2024-06-02T20:45:32.420" v="30" actId="26606"/>
          <ac:spMkLst>
            <pc:docMk/>
            <pc:sldMk cId="2453939418" sldId="258"/>
            <ac:spMk id="13" creationId="{E81BF4F6-F2CF-4984-9D14-D6966D92F99F}"/>
          </ac:spMkLst>
        </pc:spChg>
        <pc:picChg chg="add">
          <ac:chgData name="João Gaspar" userId="7dec15aa-df9c-4e56-83fb-de5e1da84347" providerId="ADAL" clId="{5F5A64CD-14DA-4429-AD0D-339DD7191AF6}" dt="2024-06-02T20:45:32.420" v="30" actId="26606"/>
          <ac:picMkLst>
            <pc:docMk/>
            <pc:sldMk cId="2453939418" sldId="258"/>
            <ac:picMk id="7" creationId="{BC753DBE-E68C-E6F0-58CB-C0B304A42FDB}"/>
          </ac:picMkLst>
        </pc:picChg>
      </pc:sldChg>
      <pc:sldChg chg="addSp delSp modSp mod setBg">
        <pc:chgData name="João Gaspar" userId="7dec15aa-df9c-4e56-83fb-de5e1da84347" providerId="ADAL" clId="{5F5A64CD-14DA-4429-AD0D-339DD7191AF6}" dt="2024-06-03T23:41:51.175" v="1284" actId="123"/>
        <pc:sldMkLst>
          <pc:docMk/>
          <pc:sldMk cId="1111987917" sldId="259"/>
        </pc:sldMkLst>
        <pc:spChg chg="mod">
          <ac:chgData name="João Gaspar" userId="7dec15aa-df9c-4e56-83fb-de5e1da84347" providerId="ADAL" clId="{5F5A64CD-14DA-4429-AD0D-339DD7191AF6}" dt="2024-06-03T18:00:42.847" v="874" actId="26606"/>
          <ac:spMkLst>
            <pc:docMk/>
            <pc:sldMk cId="1111987917" sldId="259"/>
            <ac:spMk id="2" creationId="{44DB5274-431B-6EFB-56B1-B3309A117188}"/>
          </ac:spMkLst>
        </pc:spChg>
        <pc:spChg chg="mod">
          <ac:chgData name="João Gaspar" userId="7dec15aa-df9c-4e56-83fb-de5e1da84347" providerId="ADAL" clId="{5F5A64CD-14DA-4429-AD0D-339DD7191AF6}" dt="2024-06-03T23:41:51.175" v="1284" actId="123"/>
          <ac:spMkLst>
            <pc:docMk/>
            <pc:sldMk cId="1111987917" sldId="259"/>
            <ac:spMk id="3" creationId="{340F0F31-346D-0EB3-59C5-A11D190BB3CE}"/>
          </ac:spMkLst>
        </pc:spChg>
        <pc:spChg chg="del mod">
          <ac:chgData name="João Gaspar" userId="7dec15aa-df9c-4e56-83fb-de5e1da84347" providerId="ADAL" clId="{5F5A64CD-14DA-4429-AD0D-339DD7191AF6}" dt="2024-06-02T21:57:03.373" v="327" actId="478"/>
          <ac:spMkLst>
            <pc:docMk/>
            <pc:sldMk cId="1111987917" sldId="259"/>
            <ac:spMk id="4" creationId="{3735F962-797A-96FB-8054-4EA8F37D6D60}"/>
          </ac:spMkLst>
        </pc:spChg>
        <pc:spChg chg="add del mod">
          <ac:chgData name="João Gaspar" userId="7dec15aa-df9c-4e56-83fb-de5e1da84347" providerId="ADAL" clId="{5F5A64CD-14DA-4429-AD0D-339DD7191AF6}" dt="2024-06-03T18:02:18.877" v="899" actId="478"/>
          <ac:spMkLst>
            <pc:docMk/>
            <pc:sldMk cId="1111987917" sldId="259"/>
            <ac:spMk id="4" creationId="{A3D8D970-C4FE-EF13-ED97-263FE9257126}"/>
          </ac:spMkLst>
        </pc:spChg>
        <pc:spChg chg="mod ord">
          <ac:chgData name="João Gaspar" userId="7dec15aa-df9c-4e56-83fb-de5e1da84347" providerId="ADAL" clId="{5F5A64CD-14DA-4429-AD0D-339DD7191AF6}" dt="2024-06-03T18:00:42.847" v="874" actId="26606"/>
          <ac:spMkLst>
            <pc:docMk/>
            <pc:sldMk cId="1111987917" sldId="259"/>
            <ac:spMk id="5" creationId="{8DBCDEA0-CDC7-BE53-B012-696C9B1C0AE7}"/>
          </ac:spMkLst>
        </pc:spChg>
        <pc:spChg chg="add del mod">
          <ac:chgData name="João Gaspar" userId="7dec15aa-df9c-4e56-83fb-de5e1da84347" providerId="ADAL" clId="{5F5A64CD-14DA-4429-AD0D-339DD7191AF6}" dt="2024-06-03T18:02:21.594" v="900" actId="478"/>
          <ac:spMkLst>
            <pc:docMk/>
            <pc:sldMk cId="1111987917" sldId="259"/>
            <ac:spMk id="6" creationId="{9B218848-1FA0-DA85-A878-6DD1EFBE1598}"/>
          </ac:spMkLst>
        </pc:spChg>
        <pc:spChg chg="add del mod">
          <ac:chgData name="João Gaspar" userId="7dec15aa-df9c-4e56-83fb-de5e1da84347" providerId="ADAL" clId="{5F5A64CD-14DA-4429-AD0D-339DD7191AF6}" dt="2024-06-02T21:57:29.942" v="336" actId="478"/>
          <ac:spMkLst>
            <pc:docMk/>
            <pc:sldMk cId="1111987917" sldId="259"/>
            <ac:spMk id="8" creationId="{13C58D86-47D6-7146-2673-EBE67B2E5A8B}"/>
          </ac:spMkLst>
        </pc:spChg>
        <pc:spChg chg="add mod">
          <ac:chgData name="João Gaspar" userId="7dec15aa-df9c-4e56-83fb-de5e1da84347" providerId="ADAL" clId="{5F5A64CD-14DA-4429-AD0D-339DD7191AF6}" dt="2024-06-03T18:02:23.037" v="902" actId="207"/>
          <ac:spMkLst>
            <pc:docMk/>
            <pc:sldMk cId="1111987917" sldId="259"/>
            <ac:spMk id="8" creationId="{327F84F4-82C2-3984-87FC-EF67BADFA131}"/>
          </ac:spMkLst>
        </pc:spChg>
        <pc:spChg chg="add del">
          <ac:chgData name="João Gaspar" userId="7dec15aa-df9c-4e56-83fb-de5e1da84347" providerId="ADAL" clId="{5F5A64CD-14DA-4429-AD0D-339DD7191AF6}" dt="2024-06-03T18:00:42.847" v="874" actId="26606"/>
          <ac:spMkLst>
            <pc:docMk/>
            <pc:sldMk cId="1111987917" sldId="259"/>
            <ac:spMk id="11" creationId="{C0763A76-9F1C-4FC5-82B7-DD475DA461B2}"/>
          </ac:spMkLst>
        </pc:spChg>
        <pc:spChg chg="add del">
          <ac:chgData name="João Gaspar" userId="7dec15aa-df9c-4e56-83fb-de5e1da84347" providerId="ADAL" clId="{5F5A64CD-14DA-4429-AD0D-339DD7191AF6}" dt="2024-06-03T18:00:42.847" v="874" actId="26606"/>
          <ac:spMkLst>
            <pc:docMk/>
            <pc:sldMk cId="1111987917" sldId="259"/>
            <ac:spMk id="13" creationId="{E81BF4F6-F2CF-4984-9D14-D6966D92F99F}"/>
          </ac:spMkLst>
        </pc:spChg>
        <pc:spChg chg="add">
          <ac:chgData name="João Gaspar" userId="7dec15aa-df9c-4e56-83fb-de5e1da84347" providerId="ADAL" clId="{5F5A64CD-14DA-4429-AD0D-339DD7191AF6}" dt="2024-06-03T18:00:42.847" v="874" actId="26606"/>
          <ac:spMkLst>
            <pc:docMk/>
            <pc:sldMk cId="1111987917" sldId="259"/>
            <ac:spMk id="18" creationId="{3ECBE1F1-D69B-4AFA-ABD5-8E41720EF6DE}"/>
          </ac:spMkLst>
        </pc:spChg>
        <pc:spChg chg="add">
          <ac:chgData name="João Gaspar" userId="7dec15aa-df9c-4e56-83fb-de5e1da84347" providerId="ADAL" clId="{5F5A64CD-14DA-4429-AD0D-339DD7191AF6}" dt="2024-06-03T18:00:42.847" v="874" actId="26606"/>
          <ac:spMkLst>
            <pc:docMk/>
            <pc:sldMk cId="1111987917" sldId="259"/>
            <ac:spMk id="20" creationId="{603A6265-E10C-4B85-9C20-E75FCAF9CC63}"/>
          </ac:spMkLst>
        </pc:spChg>
        <pc:picChg chg="add mod ord">
          <ac:chgData name="João Gaspar" userId="7dec15aa-df9c-4e56-83fb-de5e1da84347" providerId="ADAL" clId="{5F5A64CD-14DA-4429-AD0D-339DD7191AF6}" dt="2024-06-03T18:00:42.847" v="874" actId="26606"/>
          <ac:picMkLst>
            <pc:docMk/>
            <pc:sldMk cId="1111987917" sldId="259"/>
            <ac:picMk id="7" creationId="{CC918716-95D2-CCED-CC13-030701CBDC63}"/>
          </ac:picMkLst>
        </pc:picChg>
      </pc:sldChg>
      <pc:sldChg chg="addSp delSp modSp mod setBg modNotesTx">
        <pc:chgData name="João Gaspar" userId="7dec15aa-df9c-4e56-83fb-de5e1da84347" providerId="ADAL" clId="{5F5A64CD-14DA-4429-AD0D-339DD7191AF6}" dt="2024-06-03T18:10:00.324" v="1049" actId="6549"/>
        <pc:sldMkLst>
          <pc:docMk/>
          <pc:sldMk cId="1623836021" sldId="260"/>
        </pc:sldMkLst>
        <pc:spChg chg="mod">
          <ac:chgData name="João Gaspar" userId="7dec15aa-df9c-4e56-83fb-de5e1da84347" providerId="ADAL" clId="{5F5A64CD-14DA-4429-AD0D-339DD7191AF6}" dt="2024-06-03T18:00:53.077" v="875" actId="26606"/>
          <ac:spMkLst>
            <pc:docMk/>
            <pc:sldMk cId="1623836021" sldId="260"/>
            <ac:spMk id="2" creationId="{DC8B6D5C-15CE-B61B-84A3-E2BD3FF4A127}"/>
          </ac:spMkLst>
        </pc:spChg>
        <pc:spChg chg="mod">
          <ac:chgData name="João Gaspar" userId="7dec15aa-df9c-4e56-83fb-de5e1da84347" providerId="ADAL" clId="{5F5A64CD-14DA-4429-AD0D-339DD7191AF6}" dt="2024-06-03T18:10:00.324" v="1049" actId="6549"/>
          <ac:spMkLst>
            <pc:docMk/>
            <pc:sldMk cId="1623836021" sldId="260"/>
            <ac:spMk id="3" creationId="{101CFC4D-8A21-E6F7-817A-F16C73908F00}"/>
          </ac:spMkLst>
        </pc:spChg>
        <pc:spChg chg="del mod">
          <ac:chgData name="João Gaspar" userId="7dec15aa-df9c-4e56-83fb-de5e1da84347" providerId="ADAL" clId="{5F5A64CD-14DA-4429-AD0D-339DD7191AF6}" dt="2024-06-02T21:56:58.932" v="325" actId="478"/>
          <ac:spMkLst>
            <pc:docMk/>
            <pc:sldMk cId="1623836021" sldId="260"/>
            <ac:spMk id="4" creationId="{84085DA4-8C08-D6E6-244C-6F9A02049D5E}"/>
          </ac:spMkLst>
        </pc:spChg>
        <pc:spChg chg="add mod">
          <ac:chgData name="João Gaspar" userId="7dec15aa-df9c-4e56-83fb-de5e1da84347" providerId="ADAL" clId="{5F5A64CD-14DA-4429-AD0D-339DD7191AF6}" dt="2024-06-03T18:02:14.150" v="897"/>
          <ac:spMkLst>
            <pc:docMk/>
            <pc:sldMk cId="1623836021" sldId="260"/>
            <ac:spMk id="4" creationId="{95F20C55-06AA-FAE7-43B6-E40D48588D79}"/>
          </ac:spMkLst>
        </pc:spChg>
        <pc:spChg chg="mod ord">
          <ac:chgData name="João Gaspar" userId="7dec15aa-df9c-4e56-83fb-de5e1da84347" providerId="ADAL" clId="{5F5A64CD-14DA-4429-AD0D-339DD7191AF6}" dt="2024-06-03T18:00:53.077" v="875" actId="26606"/>
          <ac:spMkLst>
            <pc:docMk/>
            <pc:sldMk cId="1623836021" sldId="260"/>
            <ac:spMk id="5" creationId="{8DFE5CDA-5E21-71DD-F590-331350D021C5}"/>
          </ac:spMkLst>
        </pc:spChg>
        <pc:spChg chg="add del mod">
          <ac:chgData name="João Gaspar" userId="7dec15aa-df9c-4e56-83fb-de5e1da84347" providerId="ADAL" clId="{5F5A64CD-14DA-4429-AD0D-339DD7191AF6}" dt="2024-06-03T18:02:13.847" v="896" actId="478"/>
          <ac:spMkLst>
            <pc:docMk/>
            <pc:sldMk cId="1623836021" sldId="260"/>
            <ac:spMk id="6" creationId="{DF4FE554-BEE3-8209-714A-28C16066FA19}"/>
          </ac:spMkLst>
        </pc:spChg>
        <pc:spChg chg="add del">
          <ac:chgData name="João Gaspar" userId="7dec15aa-df9c-4e56-83fb-de5e1da84347" providerId="ADAL" clId="{5F5A64CD-14DA-4429-AD0D-339DD7191AF6}" dt="2024-06-03T18:00:53.077" v="875" actId="26606"/>
          <ac:spMkLst>
            <pc:docMk/>
            <pc:sldMk cId="1623836021" sldId="260"/>
            <ac:spMk id="11" creationId="{B65C0385-5E30-4D2E-AF9F-4639659D34E9}"/>
          </ac:spMkLst>
        </pc:spChg>
        <pc:spChg chg="add del">
          <ac:chgData name="João Gaspar" userId="7dec15aa-df9c-4e56-83fb-de5e1da84347" providerId="ADAL" clId="{5F5A64CD-14DA-4429-AD0D-339DD7191AF6}" dt="2024-06-03T18:00:53.077" v="875" actId="26606"/>
          <ac:spMkLst>
            <pc:docMk/>
            <pc:sldMk cId="1623836021" sldId="260"/>
            <ac:spMk id="13" creationId="{E335820B-3A29-42C5-AA8D-10ECA43CD985}"/>
          </ac:spMkLst>
        </pc:spChg>
        <pc:spChg chg="add">
          <ac:chgData name="João Gaspar" userId="7dec15aa-df9c-4e56-83fb-de5e1da84347" providerId="ADAL" clId="{5F5A64CD-14DA-4429-AD0D-339DD7191AF6}" dt="2024-06-03T18:00:53.077" v="875" actId="26606"/>
          <ac:spMkLst>
            <pc:docMk/>
            <pc:sldMk cId="1623836021" sldId="260"/>
            <ac:spMk id="18" creationId="{C0763A76-9F1C-4FC5-82B7-DD475DA461B2}"/>
          </ac:spMkLst>
        </pc:spChg>
        <pc:spChg chg="add">
          <ac:chgData name="João Gaspar" userId="7dec15aa-df9c-4e56-83fb-de5e1da84347" providerId="ADAL" clId="{5F5A64CD-14DA-4429-AD0D-339DD7191AF6}" dt="2024-06-03T18:00:53.077" v="875" actId="26606"/>
          <ac:spMkLst>
            <pc:docMk/>
            <pc:sldMk cId="1623836021" sldId="260"/>
            <ac:spMk id="20" creationId="{E81BF4F6-F2CF-4984-9D14-D6966D92F99F}"/>
          </ac:spMkLst>
        </pc:spChg>
        <pc:picChg chg="add mod ord modCrop">
          <ac:chgData name="João Gaspar" userId="7dec15aa-df9c-4e56-83fb-de5e1da84347" providerId="ADAL" clId="{5F5A64CD-14DA-4429-AD0D-339DD7191AF6}" dt="2024-06-03T18:01:03.159" v="876" actId="18131"/>
          <ac:picMkLst>
            <pc:docMk/>
            <pc:sldMk cId="1623836021" sldId="260"/>
            <ac:picMk id="7" creationId="{796166FB-D679-52F5-022E-0B0D60A315F4}"/>
          </ac:picMkLst>
        </pc:picChg>
      </pc:sldChg>
      <pc:sldChg chg="addSp delSp modSp mod setBg">
        <pc:chgData name="João Gaspar" userId="7dec15aa-df9c-4e56-83fb-de5e1da84347" providerId="ADAL" clId="{5F5A64CD-14DA-4429-AD0D-339DD7191AF6}" dt="2024-06-03T18:02:09.466" v="895" actId="207"/>
        <pc:sldMkLst>
          <pc:docMk/>
          <pc:sldMk cId="2569888114" sldId="261"/>
        </pc:sldMkLst>
        <pc:spChg chg="mod">
          <ac:chgData name="João Gaspar" userId="7dec15aa-df9c-4e56-83fb-de5e1da84347" providerId="ADAL" clId="{5F5A64CD-14DA-4429-AD0D-339DD7191AF6}" dt="2024-06-03T18:01:12.471" v="877" actId="26606"/>
          <ac:spMkLst>
            <pc:docMk/>
            <pc:sldMk cId="2569888114" sldId="261"/>
            <ac:spMk id="2" creationId="{D4EAC386-2116-E6B4-0B03-45113820C92E}"/>
          </ac:spMkLst>
        </pc:spChg>
        <pc:spChg chg="mod">
          <ac:chgData name="João Gaspar" userId="7dec15aa-df9c-4e56-83fb-de5e1da84347" providerId="ADAL" clId="{5F5A64CD-14DA-4429-AD0D-339DD7191AF6}" dt="2024-06-03T18:01:12.471" v="877" actId="26606"/>
          <ac:spMkLst>
            <pc:docMk/>
            <pc:sldMk cId="2569888114" sldId="261"/>
            <ac:spMk id="3" creationId="{C63E7569-D78E-A980-42C5-E03FCBCB4FAE}"/>
          </ac:spMkLst>
        </pc:spChg>
        <pc:spChg chg="del mod">
          <ac:chgData name="João Gaspar" userId="7dec15aa-df9c-4e56-83fb-de5e1da84347" providerId="ADAL" clId="{5F5A64CD-14DA-4429-AD0D-339DD7191AF6}" dt="2024-06-02T21:56:55.643" v="323" actId="478"/>
          <ac:spMkLst>
            <pc:docMk/>
            <pc:sldMk cId="2569888114" sldId="261"/>
            <ac:spMk id="4" creationId="{8FF36D00-7B5C-37A5-80A6-33841E343B24}"/>
          </ac:spMkLst>
        </pc:spChg>
        <pc:spChg chg="add mod">
          <ac:chgData name="João Gaspar" userId="7dec15aa-df9c-4e56-83fb-de5e1da84347" providerId="ADAL" clId="{5F5A64CD-14DA-4429-AD0D-339DD7191AF6}" dt="2024-06-03T18:02:09.466" v="895" actId="207"/>
          <ac:spMkLst>
            <pc:docMk/>
            <pc:sldMk cId="2569888114" sldId="261"/>
            <ac:spMk id="4" creationId="{D4A8DDB6-AD54-8BC4-9622-FA4D441DF2EB}"/>
          </ac:spMkLst>
        </pc:spChg>
        <pc:spChg chg="mod ord">
          <ac:chgData name="João Gaspar" userId="7dec15aa-df9c-4e56-83fb-de5e1da84347" providerId="ADAL" clId="{5F5A64CD-14DA-4429-AD0D-339DD7191AF6}" dt="2024-06-03T18:01:12.471" v="877" actId="26606"/>
          <ac:spMkLst>
            <pc:docMk/>
            <pc:sldMk cId="2569888114" sldId="261"/>
            <ac:spMk id="5" creationId="{B8B4F806-50C1-2A3B-B7FF-66DE4B6A8F81}"/>
          </ac:spMkLst>
        </pc:spChg>
        <pc:spChg chg="add del mod">
          <ac:chgData name="João Gaspar" userId="7dec15aa-df9c-4e56-83fb-de5e1da84347" providerId="ADAL" clId="{5F5A64CD-14DA-4429-AD0D-339DD7191AF6}" dt="2024-06-03T18:02:07.954" v="893" actId="478"/>
          <ac:spMkLst>
            <pc:docMk/>
            <pc:sldMk cId="2569888114" sldId="261"/>
            <ac:spMk id="9" creationId="{657D4DD8-B153-875E-387A-A6DA46DCA0A3}"/>
          </ac:spMkLst>
        </pc:spChg>
        <pc:spChg chg="add del">
          <ac:chgData name="João Gaspar" userId="7dec15aa-df9c-4e56-83fb-de5e1da84347" providerId="ADAL" clId="{5F5A64CD-14DA-4429-AD0D-339DD7191AF6}" dt="2024-06-02T21:43:09.006" v="252" actId="26606"/>
          <ac:spMkLst>
            <pc:docMk/>
            <pc:sldMk cId="2569888114" sldId="261"/>
            <ac:spMk id="11" creationId="{AE3A741D-C19B-960A-5803-1C5887147820}"/>
          </ac:spMkLst>
        </pc:spChg>
        <pc:spChg chg="add del">
          <ac:chgData name="João Gaspar" userId="7dec15aa-df9c-4e56-83fb-de5e1da84347" providerId="ADAL" clId="{5F5A64CD-14DA-4429-AD0D-339DD7191AF6}" dt="2024-06-02T21:43:09.006" v="252" actId="26606"/>
          <ac:spMkLst>
            <pc:docMk/>
            <pc:sldMk cId="2569888114" sldId="261"/>
            <ac:spMk id="13" creationId="{9C3A50E9-9119-7BC3-083B-2D84CCC78E47}"/>
          </ac:spMkLst>
        </pc:spChg>
        <pc:spChg chg="add del">
          <ac:chgData name="João Gaspar" userId="7dec15aa-df9c-4e56-83fb-de5e1da84347" providerId="ADAL" clId="{5F5A64CD-14DA-4429-AD0D-339DD7191AF6}" dt="2024-06-02T21:43:09.006" v="252" actId="26606"/>
          <ac:spMkLst>
            <pc:docMk/>
            <pc:sldMk cId="2569888114" sldId="261"/>
            <ac:spMk id="15" creationId="{DC39DE25-0E4E-0AA7-0932-1D78C2372786}"/>
          </ac:spMkLst>
        </pc:spChg>
        <pc:spChg chg="add del">
          <ac:chgData name="João Gaspar" userId="7dec15aa-df9c-4e56-83fb-de5e1da84347" providerId="ADAL" clId="{5F5A64CD-14DA-4429-AD0D-339DD7191AF6}" dt="2024-06-02T21:43:09.006" v="252" actId="26606"/>
          <ac:spMkLst>
            <pc:docMk/>
            <pc:sldMk cId="2569888114" sldId="261"/>
            <ac:spMk id="17" creationId="{8D6EA299-0840-6DEA-E670-C49AEBC87E89}"/>
          </ac:spMkLst>
        </pc:spChg>
        <pc:spChg chg="add del">
          <ac:chgData name="João Gaspar" userId="7dec15aa-df9c-4e56-83fb-de5e1da84347" providerId="ADAL" clId="{5F5A64CD-14DA-4429-AD0D-339DD7191AF6}" dt="2024-06-03T18:01:12.471" v="877" actId="26606"/>
          <ac:spMkLst>
            <pc:docMk/>
            <pc:sldMk cId="2569888114" sldId="261"/>
            <ac:spMk id="22" creationId="{C0763A76-9F1C-4FC5-82B7-DD475DA461B2}"/>
          </ac:spMkLst>
        </pc:spChg>
        <pc:spChg chg="add del">
          <ac:chgData name="João Gaspar" userId="7dec15aa-df9c-4e56-83fb-de5e1da84347" providerId="ADAL" clId="{5F5A64CD-14DA-4429-AD0D-339DD7191AF6}" dt="2024-06-03T18:01:12.471" v="877" actId="26606"/>
          <ac:spMkLst>
            <pc:docMk/>
            <pc:sldMk cId="2569888114" sldId="261"/>
            <ac:spMk id="24" creationId="{E81BF4F6-F2CF-4984-9D14-D6966D92F99F}"/>
          </ac:spMkLst>
        </pc:spChg>
        <pc:spChg chg="add">
          <ac:chgData name="João Gaspar" userId="7dec15aa-df9c-4e56-83fb-de5e1da84347" providerId="ADAL" clId="{5F5A64CD-14DA-4429-AD0D-339DD7191AF6}" dt="2024-06-03T18:01:12.471" v="877" actId="26606"/>
          <ac:spMkLst>
            <pc:docMk/>
            <pc:sldMk cId="2569888114" sldId="261"/>
            <ac:spMk id="29" creationId="{3ECBE1F1-D69B-4AFA-ABD5-8E41720EF6DE}"/>
          </ac:spMkLst>
        </pc:spChg>
        <pc:spChg chg="add">
          <ac:chgData name="João Gaspar" userId="7dec15aa-df9c-4e56-83fb-de5e1da84347" providerId="ADAL" clId="{5F5A64CD-14DA-4429-AD0D-339DD7191AF6}" dt="2024-06-03T18:01:12.471" v="877" actId="26606"/>
          <ac:spMkLst>
            <pc:docMk/>
            <pc:sldMk cId="2569888114" sldId="261"/>
            <ac:spMk id="31" creationId="{603A6265-E10C-4B85-9C20-E75FCAF9CC63}"/>
          </ac:spMkLst>
        </pc:spChg>
        <pc:picChg chg="add mod">
          <ac:chgData name="João Gaspar" userId="7dec15aa-df9c-4e56-83fb-de5e1da84347" providerId="ADAL" clId="{5F5A64CD-14DA-4429-AD0D-339DD7191AF6}" dt="2024-06-02T21:42:54.411" v="250"/>
          <ac:picMkLst>
            <pc:docMk/>
            <pc:sldMk cId="2569888114" sldId="261"/>
            <ac:picMk id="6" creationId="{86CA146D-8624-719A-01F3-F6D87063F06C}"/>
          </ac:picMkLst>
        </pc:picChg>
        <pc:picChg chg="add del mod ord modCrop">
          <ac:chgData name="João Gaspar" userId="7dec15aa-df9c-4e56-83fb-de5e1da84347" providerId="ADAL" clId="{5F5A64CD-14DA-4429-AD0D-339DD7191AF6}" dt="2024-06-03T18:01:19.026" v="878" actId="18131"/>
          <ac:picMkLst>
            <pc:docMk/>
            <pc:sldMk cId="2569888114" sldId="261"/>
            <ac:picMk id="7" creationId="{E4A09083-226A-4A96-D9E8-8941DA5EF78C}"/>
          </ac:picMkLst>
        </pc:picChg>
        <pc:picChg chg="add del mod">
          <ac:chgData name="João Gaspar" userId="7dec15aa-df9c-4e56-83fb-de5e1da84347" providerId="ADAL" clId="{5F5A64CD-14DA-4429-AD0D-339DD7191AF6}" dt="2024-06-02T21:43:12.447" v="254" actId="478"/>
          <ac:picMkLst>
            <pc:docMk/>
            <pc:sldMk cId="2569888114" sldId="261"/>
            <ac:picMk id="8" creationId="{B571A055-3F1E-BEC3-C729-404F1657F1F8}"/>
          </ac:picMkLst>
        </pc:picChg>
      </pc:sldChg>
      <pc:sldChg chg="addSp delSp modSp mod setBg">
        <pc:chgData name="João Gaspar" userId="7dec15aa-df9c-4e56-83fb-de5e1da84347" providerId="ADAL" clId="{5F5A64CD-14DA-4429-AD0D-339DD7191AF6}" dt="2024-06-03T23:42:07.400" v="1285" actId="123"/>
        <pc:sldMkLst>
          <pc:docMk/>
          <pc:sldMk cId="567565778" sldId="262"/>
        </pc:sldMkLst>
        <pc:spChg chg="mod">
          <ac:chgData name="João Gaspar" userId="7dec15aa-df9c-4e56-83fb-de5e1da84347" providerId="ADAL" clId="{5F5A64CD-14DA-4429-AD0D-339DD7191AF6}" dt="2024-06-03T18:01:29.952" v="880" actId="26606"/>
          <ac:spMkLst>
            <pc:docMk/>
            <pc:sldMk cId="567565778" sldId="262"/>
            <ac:spMk id="2" creationId="{33446C54-F7AE-CA4F-E5CE-50948D8171E6}"/>
          </ac:spMkLst>
        </pc:spChg>
        <pc:spChg chg="mod">
          <ac:chgData name="João Gaspar" userId="7dec15aa-df9c-4e56-83fb-de5e1da84347" providerId="ADAL" clId="{5F5A64CD-14DA-4429-AD0D-339DD7191AF6}" dt="2024-06-03T23:42:07.400" v="1285" actId="123"/>
          <ac:spMkLst>
            <pc:docMk/>
            <pc:sldMk cId="567565778" sldId="262"/>
            <ac:spMk id="3" creationId="{02672098-09A7-756F-7E43-F974D6424264}"/>
          </ac:spMkLst>
        </pc:spChg>
        <pc:spChg chg="del mod">
          <ac:chgData name="João Gaspar" userId="7dec15aa-df9c-4e56-83fb-de5e1da84347" providerId="ADAL" clId="{5F5A64CD-14DA-4429-AD0D-339DD7191AF6}" dt="2024-06-02T21:56:52.353" v="321" actId="478"/>
          <ac:spMkLst>
            <pc:docMk/>
            <pc:sldMk cId="567565778" sldId="262"/>
            <ac:spMk id="4" creationId="{64CC3025-9489-A6D4-FC95-F988DA8BBC1E}"/>
          </ac:spMkLst>
        </pc:spChg>
        <pc:spChg chg="add del mod">
          <ac:chgData name="João Gaspar" userId="7dec15aa-df9c-4e56-83fb-de5e1da84347" providerId="ADAL" clId="{5F5A64CD-14DA-4429-AD0D-339DD7191AF6}" dt="2024-06-03T18:01:58.343" v="888" actId="478"/>
          <ac:spMkLst>
            <pc:docMk/>
            <pc:sldMk cId="567565778" sldId="262"/>
            <ac:spMk id="4" creationId="{B8E765DA-DAF5-5E13-1090-BCA53E06B16F}"/>
          </ac:spMkLst>
        </pc:spChg>
        <pc:spChg chg="mod ord">
          <ac:chgData name="João Gaspar" userId="7dec15aa-df9c-4e56-83fb-de5e1da84347" providerId="ADAL" clId="{5F5A64CD-14DA-4429-AD0D-339DD7191AF6}" dt="2024-06-03T18:01:29.952" v="880" actId="26606"/>
          <ac:spMkLst>
            <pc:docMk/>
            <pc:sldMk cId="567565778" sldId="262"/>
            <ac:spMk id="5" creationId="{C6690917-D9BF-558B-1172-6B72C41CE0A0}"/>
          </ac:spMkLst>
        </pc:spChg>
        <pc:spChg chg="add mod">
          <ac:chgData name="João Gaspar" userId="7dec15aa-df9c-4e56-83fb-de5e1da84347" providerId="ADAL" clId="{5F5A64CD-14DA-4429-AD0D-339DD7191AF6}" dt="2024-06-03T18:01:59.875" v="890" actId="207"/>
          <ac:spMkLst>
            <pc:docMk/>
            <pc:sldMk cId="567565778" sldId="262"/>
            <ac:spMk id="6" creationId="{61A9A774-DBB4-4C5D-4446-6F384C9E3FA2}"/>
          </ac:spMkLst>
        </pc:spChg>
        <pc:spChg chg="add del mod">
          <ac:chgData name="João Gaspar" userId="7dec15aa-df9c-4e56-83fb-de5e1da84347" providerId="ADAL" clId="{5F5A64CD-14DA-4429-AD0D-339DD7191AF6}" dt="2024-06-03T17:56:13.939" v="835" actId="478"/>
          <ac:spMkLst>
            <pc:docMk/>
            <pc:sldMk cId="567565778" sldId="262"/>
            <ac:spMk id="6" creationId="{9DEC26D1-9B75-2C97-F0C4-7EEBEEAE11F9}"/>
          </ac:spMkLst>
        </pc:spChg>
        <pc:spChg chg="add del">
          <ac:chgData name="João Gaspar" userId="7dec15aa-df9c-4e56-83fb-de5e1da84347" providerId="ADAL" clId="{5F5A64CD-14DA-4429-AD0D-339DD7191AF6}" dt="2024-06-02T20:46:07.913" v="35" actId="26606"/>
          <ac:spMkLst>
            <pc:docMk/>
            <pc:sldMk cId="567565778" sldId="262"/>
            <ac:spMk id="11" creationId="{AE3A741D-C19B-960A-5803-1C5887147820}"/>
          </ac:spMkLst>
        </pc:spChg>
        <pc:spChg chg="add del">
          <ac:chgData name="João Gaspar" userId="7dec15aa-df9c-4e56-83fb-de5e1da84347" providerId="ADAL" clId="{5F5A64CD-14DA-4429-AD0D-339DD7191AF6}" dt="2024-06-02T20:46:07.913" v="35" actId="26606"/>
          <ac:spMkLst>
            <pc:docMk/>
            <pc:sldMk cId="567565778" sldId="262"/>
            <ac:spMk id="13" creationId="{9C3A50E9-9119-7BC3-083B-2D84CCC78E47}"/>
          </ac:spMkLst>
        </pc:spChg>
        <pc:spChg chg="add del">
          <ac:chgData name="João Gaspar" userId="7dec15aa-df9c-4e56-83fb-de5e1da84347" providerId="ADAL" clId="{5F5A64CD-14DA-4429-AD0D-339DD7191AF6}" dt="2024-06-02T20:46:07.913" v="35" actId="26606"/>
          <ac:spMkLst>
            <pc:docMk/>
            <pc:sldMk cId="567565778" sldId="262"/>
            <ac:spMk id="15" creationId="{DC39DE25-0E4E-0AA7-0932-1D78C2372786}"/>
          </ac:spMkLst>
        </pc:spChg>
        <pc:spChg chg="add del">
          <ac:chgData name="João Gaspar" userId="7dec15aa-df9c-4e56-83fb-de5e1da84347" providerId="ADAL" clId="{5F5A64CD-14DA-4429-AD0D-339DD7191AF6}" dt="2024-06-02T20:46:07.913" v="35" actId="26606"/>
          <ac:spMkLst>
            <pc:docMk/>
            <pc:sldMk cId="567565778" sldId="262"/>
            <ac:spMk id="17" creationId="{8D6EA299-0840-6DEA-E670-C49AEBC87E89}"/>
          </ac:spMkLst>
        </pc:spChg>
        <pc:spChg chg="add del">
          <ac:chgData name="João Gaspar" userId="7dec15aa-df9c-4e56-83fb-de5e1da84347" providerId="ADAL" clId="{5F5A64CD-14DA-4429-AD0D-339DD7191AF6}" dt="2024-06-02T21:48:43.757" v="270" actId="26606"/>
          <ac:spMkLst>
            <pc:docMk/>
            <pc:sldMk cId="567565778" sldId="262"/>
            <ac:spMk id="19" creationId="{9F7D5CDA-D291-4307-BF55-1381FED29634}"/>
          </ac:spMkLst>
        </pc:spChg>
        <pc:spChg chg="add del">
          <ac:chgData name="João Gaspar" userId="7dec15aa-df9c-4e56-83fb-de5e1da84347" providerId="ADAL" clId="{5F5A64CD-14DA-4429-AD0D-339DD7191AF6}" dt="2024-06-02T21:49:35.755" v="277" actId="26606"/>
          <ac:spMkLst>
            <pc:docMk/>
            <pc:sldMk cId="567565778" sldId="262"/>
            <ac:spMk id="25" creationId="{C0763A76-9F1C-4FC5-82B7-DD475DA461B2}"/>
          </ac:spMkLst>
        </pc:spChg>
        <pc:spChg chg="add del">
          <ac:chgData name="João Gaspar" userId="7dec15aa-df9c-4e56-83fb-de5e1da84347" providerId="ADAL" clId="{5F5A64CD-14DA-4429-AD0D-339DD7191AF6}" dt="2024-06-02T21:49:35.755" v="277" actId="26606"/>
          <ac:spMkLst>
            <pc:docMk/>
            <pc:sldMk cId="567565778" sldId="262"/>
            <ac:spMk id="27" creationId="{E81BF4F6-F2CF-4984-9D14-D6966D92F99F}"/>
          </ac:spMkLst>
        </pc:spChg>
        <pc:spChg chg="add del">
          <ac:chgData name="João Gaspar" userId="7dec15aa-df9c-4e56-83fb-de5e1da84347" providerId="ADAL" clId="{5F5A64CD-14DA-4429-AD0D-339DD7191AF6}" dt="2024-06-02T21:49:24.767" v="276" actId="26606"/>
          <ac:spMkLst>
            <pc:docMk/>
            <pc:sldMk cId="567565778" sldId="262"/>
            <ac:spMk id="29" creationId="{E81BF4F6-F2CF-4984-9D14-D6966D92F99F}"/>
          </ac:spMkLst>
        </pc:spChg>
        <pc:spChg chg="add del">
          <ac:chgData name="João Gaspar" userId="7dec15aa-df9c-4e56-83fb-de5e1da84347" providerId="ADAL" clId="{5F5A64CD-14DA-4429-AD0D-339DD7191AF6}" dt="2024-06-02T22:04:52.283" v="684" actId="26606"/>
          <ac:spMkLst>
            <pc:docMk/>
            <pc:sldMk cId="567565778" sldId="262"/>
            <ac:spMk id="30" creationId="{C0763A76-9F1C-4FC5-82B7-DD475DA461B2}"/>
          </ac:spMkLst>
        </pc:spChg>
        <pc:spChg chg="add del">
          <ac:chgData name="João Gaspar" userId="7dec15aa-df9c-4e56-83fb-de5e1da84347" providerId="ADAL" clId="{5F5A64CD-14DA-4429-AD0D-339DD7191AF6}" dt="2024-06-02T22:04:52.283" v="684" actId="26606"/>
          <ac:spMkLst>
            <pc:docMk/>
            <pc:sldMk cId="567565778" sldId="262"/>
            <ac:spMk id="31" creationId="{E81BF4F6-F2CF-4984-9D14-D6966D92F99F}"/>
          </ac:spMkLst>
        </pc:spChg>
        <pc:spChg chg="add del">
          <ac:chgData name="João Gaspar" userId="7dec15aa-df9c-4e56-83fb-de5e1da84347" providerId="ADAL" clId="{5F5A64CD-14DA-4429-AD0D-339DD7191AF6}" dt="2024-06-02T21:48:59.524" v="272" actId="26606"/>
          <ac:spMkLst>
            <pc:docMk/>
            <pc:sldMk cId="567565778" sldId="262"/>
            <ac:spMk id="32" creationId="{B65C0385-5E30-4D2E-AF9F-4639659D34E9}"/>
          </ac:spMkLst>
        </pc:spChg>
        <pc:spChg chg="add del">
          <ac:chgData name="João Gaspar" userId="7dec15aa-df9c-4e56-83fb-de5e1da84347" providerId="ADAL" clId="{5F5A64CD-14DA-4429-AD0D-339DD7191AF6}" dt="2024-06-03T00:04:16.774" v="729" actId="26606"/>
          <ac:spMkLst>
            <pc:docMk/>
            <pc:sldMk cId="567565778" sldId="262"/>
            <ac:spMk id="33" creationId="{3ECBE1F1-D69B-4AFA-ABD5-8E41720EF6DE}"/>
          </ac:spMkLst>
        </pc:spChg>
        <pc:spChg chg="add del">
          <ac:chgData name="João Gaspar" userId="7dec15aa-df9c-4e56-83fb-de5e1da84347" providerId="ADAL" clId="{5F5A64CD-14DA-4429-AD0D-339DD7191AF6}" dt="2024-06-02T21:48:59.524" v="272" actId="26606"/>
          <ac:spMkLst>
            <pc:docMk/>
            <pc:sldMk cId="567565778" sldId="262"/>
            <ac:spMk id="34" creationId="{E335820B-3A29-42C5-AA8D-10ECA43CD985}"/>
          </ac:spMkLst>
        </pc:spChg>
        <pc:spChg chg="add del">
          <ac:chgData name="João Gaspar" userId="7dec15aa-df9c-4e56-83fb-de5e1da84347" providerId="ADAL" clId="{5F5A64CD-14DA-4429-AD0D-339DD7191AF6}" dt="2024-06-03T00:04:16.774" v="729" actId="26606"/>
          <ac:spMkLst>
            <pc:docMk/>
            <pc:sldMk cId="567565778" sldId="262"/>
            <ac:spMk id="38" creationId="{603A6265-E10C-4B85-9C20-E75FCAF9CC63}"/>
          </ac:spMkLst>
        </pc:spChg>
        <pc:spChg chg="add del">
          <ac:chgData name="João Gaspar" userId="7dec15aa-df9c-4e56-83fb-de5e1da84347" providerId="ADAL" clId="{5F5A64CD-14DA-4429-AD0D-339DD7191AF6}" dt="2024-06-03T17:54:46.054" v="815" actId="26606"/>
          <ac:spMkLst>
            <pc:docMk/>
            <pc:sldMk cId="567565778" sldId="262"/>
            <ac:spMk id="43" creationId="{9F7D5CDA-D291-4307-BF55-1381FED29634}"/>
          </ac:spMkLst>
        </pc:spChg>
        <pc:spChg chg="add del">
          <ac:chgData name="João Gaspar" userId="7dec15aa-df9c-4e56-83fb-de5e1da84347" providerId="ADAL" clId="{5F5A64CD-14DA-4429-AD0D-339DD7191AF6}" dt="2024-06-03T17:54:46.054" v="815" actId="26606"/>
          <ac:spMkLst>
            <pc:docMk/>
            <pc:sldMk cId="567565778" sldId="262"/>
            <ac:spMk id="45" creationId="{59B296B9-C5A5-4E4F-9B60-C907B5F1466C}"/>
          </ac:spMkLst>
        </pc:spChg>
        <pc:spChg chg="add del">
          <ac:chgData name="João Gaspar" userId="7dec15aa-df9c-4e56-83fb-de5e1da84347" providerId="ADAL" clId="{5F5A64CD-14DA-4429-AD0D-339DD7191AF6}" dt="2024-06-03T17:54:46.054" v="815" actId="26606"/>
          <ac:spMkLst>
            <pc:docMk/>
            <pc:sldMk cId="567565778" sldId="262"/>
            <ac:spMk id="47" creationId="{D0300FD3-5AF1-6305-15FA-9078072672E2}"/>
          </ac:spMkLst>
        </pc:spChg>
        <pc:spChg chg="add del">
          <ac:chgData name="João Gaspar" userId="7dec15aa-df9c-4e56-83fb-de5e1da84347" providerId="ADAL" clId="{5F5A64CD-14DA-4429-AD0D-339DD7191AF6}" dt="2024-06-03T18:01:29.952" v="880" actId="26606"/>
          <ac:spMkLst>
            <pc:docMk/>
            <pc:sldMk cId="567565778" sldId="262"/>
            <ac:spMk id="53" creationId="{C0763A76-9F1C-4FC5-82B7-DD475DA461B2}"/>
          </ac:spMkLst>
        </pc:spChg>
        <pc:spChg chg="add del">
          <ac:chgData name="João Gaspar" userId="7dec15aa-df9c-4e56-83fb-de5e1da84347" providerId="ADAL" clId="{5F5A64CD-14DA-4429-AD0D-339DD7191AF6}" dt="2024-06-03T18:01:29.952" v="880" actId="26606"/>
          <ac:spMkLst>
            <pc:docMk/>
            <pc:sldMk cId="567565778" sldId="262"/>
            <ac:spMk id="55" creationId="{E81BF4F6-F2CF-4984-9D14-D6966D92F99F}"/>
          </ac:spMkLst>
        </pc:spChg>
        <pc:spChg chg="add">
          <ac:chgData name="João Gaspar" userId="7dec15aa-df9c-4e56-83fb-de5e1da84347" providerId="ADAL" clId="{5F5A64CD-14DA-4429-AD0D-339DD7191AF6}" dt="2024-06-03T18:01:29.952" v="880" actId="26606"/>
          <ac:spMkLst>
            <pc:docMk/>
            <pc:sldMk cId="567565778" sldId="262"/>
            <ac:spMk id="60" creationId="{3ECBE1F1-D69B-4AFA-ABD5-8E41720EF6DE}"/>
          </ac:spMkLst>
        </pc:spChg>
        <pc:spChg chg="add">
          <ac:chgData name="João Gaspar" userId="7dec15aa-df9c-4e56-83fb-de5e1da84347" providerId="ADAL" clId="{5F5A64CD-14DA-4429-AD0D-339DD7191AF6}" dt="2024-06-03T18:01:29.952" v="880" actId="26606"/>
          <ac:spMkLst>
            <pc:docMk/>
            <pc:sldMk cId="567565778" sldId="262"/>
            <ac:spMk id="62" creationId="{603A6265-E10C-4B85-9C20-E75FCAF9CC63}"/>
          </ac:spMkLst>
        </pc:spChg>
        <pc:grpChg chg="add del">
          <ac:chgData name="João Gaspar" userId="7dec15aa-df9c-4e56-83fb-de5e1da84347" providerId="ADAL" clId="{5F5A64CD-14DA-4429-AD0D-339DD7191AF6}" dt="2024-06-02T21:49:05.522" v="274" actId="26606"/>
          <ac:grpSpMkLst>
            <pc:docMk/>
            <pc:sldMk cId="567565778" sldId="262"/>
            <ac:grpSpMk id="36" creationId="{5EFBDE31-BB3E-6CFC-23CD-B5976DA38438}"/>
          </ac:grpSpMkLst>
        </pc:grpChg>
        <pc:picChg chg="add del">
          <ac:chgData name="João Gaspar" userId="7dec15aa-df9c-4e56-83fb-de5e1da84347" providerId="ADAL" clId="{5F5A64CD-14DA-4429-AD0D-339DD7191AF6}" dt="2024-06-02T20:46:07.913" v="35" actId="26606"/>
          <ac:picMkLst>
            <pc:docMk/>
            <pc:sldMk cId="567565778" sldId="262"/>
            <ac:picMk id="7" creationId="{4215EBE2-516F-9B43-6570-51512D8A57AD}"/>
          </ac:picMkLst>
        </pc:picChg>
        <pc:picChg chg="add del mod ord">
          <ac:chgData name="João Gaspar" userId="7dec15aa-df9c-4e56-83fb-de5e1da84347" providerId="ADAL" clId="{5F5A64CD-14DA-4429-AD0D-339DD7191AF6}" dt="2024-06-03T17:54:42.463" v="814" actId="478"/>
          <ac:picMkLst>
            <pc:docMk/>
            <pc:sldMk cId="567565778" sldId="262"/>
            <ac:picMk id="20" creationId="{F697300D-85D4-02BA-46CA-6D444AA9FB97}"/>
          </ac:picMkLst>
        </pc:picChg>
        <pc:picChg chg="add mod ord">
          <ac:chgData name="João Gaspar" userId="7dec15aa-df9c-4e56-83fb-de5e1da84347" providerId="ADAL" clId="{5F5A64CD-14DA-4429-AD0D-339DD7191AF6}" dt="2024-06-03T18:01:29.952" v="880" actId="26606"/>
          <ac:picMkLst>
            <pc:docMk/>
            <pc:sldMk cId="567565778" sldId="262"/>
            <ac:picMk id="49" creationId="{C60495D6-445A-356A-D02C-CEE2ABEBF902}"/>
          </ac:picMkLst>
        </pc:picChg>
      </pc:sldChg>
      <pc:sldChg chg="addSp delSp modSp mod setBg">
        <pc:chgData name="João Gaspar" userId="7dec15aa-df9c-4e56-83fb-de5e1da84347" providerId="ADAL" clId="{5F5A64CD-14DA-4429-AD0D-339DD7191AF6}" dt="2024-06-04T10:45:05.499" v="1289" actId="20577"/>
        <pc:sldMkLst>
          <pc:docMk/>
          <pc:sldMk cId="2832385390" sldId="263"/>
        </pc:sldMkLst>
        <pc:spChg chg="mod ord">
          <ac:chgData name="João Gaspar" userId="7dec15aa-df9c-4e56-83fb-de5e1da84347" providerId="ADAL" clId="{5F5A64CD-14DA-4429-AD0D-339DD7191AF6}" dt="2024-06-03T18:01:32.653" v="881" actId="26606"/>
          <ac:spMkLst>
            <pc:docMk/>
            <pc:sldMk cId="2832385390" sldId="263"/>
            <ac:spMk id="2" creationId="{42C9CCDD-7F42-FFCC-3807-54BD3E902B5B}"/>
          </ac:spMkLst>
        </pc:spChg>
        <pc:spChg chg="mod">
          <ac:chgData name="João Gaspar" userId="7dec15aa-df9c-4e56-83fb-de5e1da84347" providerId="ADAL" clId="{5F5A64CD-14DA-4429-AD0D-339DD7191AF6}" dt="2024-06-04T10:45:05.499" v="1289" actId="20577"/>
          <ac:spMkLst>
            <pc:docMk/>
            <pc:sldMk cId="2832385390" sldId="263"/>
            <ac:spMk id="3" creationId="{C25F349C-DF7A-76B3-539A-D9AC348B7850}"/>
          </ac:spMkLst>
        </pc:spChg>
        <pc:spChg chg="del mod">
          <ac:chgData name="João Gaspar" userId="7dec15aa-df9c-4e56-83fb-de5e1da84347" providerId="ADAL" clId="{5F5A64CD-14DA-4429-AD0D-339DD7191AF6}" dt="2024-06-02T21:56:49.127" v="319" actId="478"/>
          <ac:spMkLst>
            <pc:docMk/>
            <pc:sldMk cId="2832385390" sldId="263"/>
            <ac:spMk id="4" creationId="{279D06DA-5B84-415C-8F61-C7847742AAB1}"/>
          </ac:spMkLst>
        </pc:spChg>
        <pc:spChg chg="add del mod">
          <ac:chgData name="João Gaspar" userId="7dec15aa-df9c-4e56-83fb-de5e1da84347" providerId="ADAL" clId="{5F5A64CD-14DA-4429-AD0D-339DD7191AF6}" dt="2024-06-03T18:01:53.310" v="886" actId="478"/>
          <ac:spMkLst>
            <pc:docMk/>
            <pc:sldMk cId="2832385390" sldId="263"/>
            <ac:spMk id="4" creationId="{B18B2D79-1C7D-565D-2FAB-6A9BDE503663}"/>
          </ac:spMkLst>
        </pc:spChg>
        <pc:spChg chg="mod ord">
          <ac:chgData name="João Gaspar" userId="7dec15aa-df9c-4e56-83fb-de5e1da84347" providerId="ADAL" clId="{5F5A64CD-14DA-4429-AD0D-339DD7191AF6}" dt="2024-06-03T18:01:32.653" v="881" actId="26606"/>
          <ac:spMkLst>
            <pc:docMk/>
            <pc:sldMk cId="2832385390" sldId="263"/>
            <ac:spMk id="5" creationId="{1D3DFBEB-7750-F056-BE82-8158E725F8BE}"/>
          </ac:spMkLst>
        </pc:spChg>
        <pc:spChg chg="add del mod ord">
          <ac:chgData name="João Gaspar" userId="7dec15aa-df9c-4e56-83fb-de5e1da84347" providerId="ADAL" clId="{5F5A64CD-14DA-4429-AD0D-339DD7191AF6}" dt="2024-06-03T17:56:07.167" v="832" actId="478"/>
          <ac:spMkLst>
            <pc:docMk/>
            <pc:sldMk cId="2832385390" sldId="263"/>
            <ac:spMk id="6" creationId="{9ED20EE6-852D-1387-4E9C-0E925B78142B}"/>
          </ac:spMkLst>
        </pc:spChg>
        <pc:spChg chg="add mod">
          <ac:chgData name="João Gaspar" userId="7dec15aa-df9c-4e56-83fb-de5e1da84347" providerId="ADAL" clId="{5F5A64CD-14DA-4429-AD0D-339DD7191AF6}" dt="2024-06-03T18:01:53.603" v="887"/>
          <ac:spMkLst>
            <pc:docMk/>
            <pc:sldMk cId="2832385390" sldId="263"/>
            <ac:spMk id="6" creationId="{A826850F-12A5-D49F-402E-D5A9E25BDB85}"/>
          </ac:spMkLst>
        </pc:spChg>
        <pc:spChg chg="add del">
          <ac:chgData name="João Gaspar" userId="7dec15aa-df9c-4e56-83fb-de5e1da84347" providerId="ADAL" clId="{5F5A64CD-14DA-4429-AD0D-339DD7191AF6}" dt="2024-06-02T22:04:44.303" v="683" actId="26606"/>
          <ac:spMkLst>
            <pc:docMk/>
            <pc:sldMk cId="2832385390" sldId="263"/>
            <ac:spMk id="11" creationId="{9F7D5CDA-D291-4307-BF55-1381FED29634}"/>
          </ac:spMkLst>
        </pc:spChg>
        <pc:spChg chg="add del">
          <ac:chgData name="João Gaspar" userId="7dec15aa-df9c-4e56-83fb-de5e1da84347" providerId="ADAL" clId="{5F5A64CD-14DA-4429-AD0D-339DD7191AF6}" dt="2024-06-03T00:04:24.244" v="730" actId="26606"/>
          <ac:spMkLst>
            <pc:docMk/>
            <pc:sldMk cId="2832385390" sldId="263"/>
            <ac:spMk id="16" creationId="{C0763A76-9F1C-4FC5-82B7-DD475DA461B2}"/>
          </ac:spMkLst>
        </pc:spChg>
        <pc:spChg chg="add del">
          <ac:chgData name="João Gaspar" userId="7dec15aa-df9c-4e56-83fb-de5e1da84347" providerId="ADAL" clId="{5F5A64CD-14DA-4429-AD0D-339DD7191AF6}" dt="2024-06-03T00:04:24.244" v="730" actId="26606"/>
          <ac:spMkLst>
            <pc:docMk/>
            <pc:sldMk cId="2832385390" sldId="263"/>
            <ac:spMk id="18" creationId="{E81BF4F6-F2CF-4984-9D14-D6966D92F99F}"/>
          </ac:spMkLst>
        </pc:spChg>
        <pc:spChg chg="add del">
          <ac:chgData name="João Gaspar" userId="7dec15aa-df9c-4e56-83fb-de5e1da84347" providerId="ADAL" clId="{5F5A64CD-14DA-4429-AD0D-339DD7191AF6}" dt="2024-06-03T00:04:37.172" v="732" actId="26606"/>
          <ac:spMkLst>
            <pc:docMk/>
            <pc:sldMk cId="2832385390" sldId="263"/>
            <ac:spMk id="23" creationId="{9F7D5CDA-D291-4307-BF55-1381FED29634}"/>
          </ac:spMkLst>
        </pc:spChg>
        <pc:spChg chg="add del">
          <ac:chgData name="João Gaspar" userId="7dec15aa-df9c-4e56-83fb-de5e1da84347" providerId="ADAL" clId="{5F5A64CD-14DA-4429-AD0D-339DD7191AF6}" dt="2024-06-03T00:04:37.172" v="732" actId="26606"/>
          <ac:spMkLst>
            <pc:docMk/>
            <pc:sldMk cId="2832385390" sldId="263"/>
            <ac:spMk id="25" creationId="{59B296B9-C5A5-4E4F-9B60-C907B5F1466C}"/>
          </ac:spMkLst>
        </pc:spChg>
        <pc:spChg chg="add del">
          <ac:chgData name="João Gaspar" userId="7dec15aa-df9c-4e56-83fb-de5e1da84347" providerId="ADAL" clId="{5F5A64CD-14DA-4429-AD0D-339DD7191AF6}" dt="2024-06-03T00:04:37.172" v="732" actId="26606"/>
          <ac:spMkLst>
            <pc:docMk/>
            <pc:sldMk cId="2832385390" sldId="263"/>
            <ac:spMk id="27" creationId="{D0300FD3-5AF1-6305-15FA-9078072672E2}"/>
          </ac:spMkLst>
        </pc:spChg>
        <pc:spChg chg="add del">
          <ac:chgData name="João Gaspar" userId="7dec15aa-df9c-4e56-83fb-de5e1da84347" providerId="ADAL" clId="{5F5A64CD-14DA-4429-AD0D-339DD7191AF6}" dt="2024-06-03T00:04:41.883" v="733" actId="26606"/>
          <ac:spMkLst>
            <pc:docMk/>
            <pc:sldMk cId="2832385390" sldId="263"/>
            <ac:spMk id="32" creationId="{B210AC1D-4063-4C6E-9528-FA9C4C0C18E6}"/>
          </ac:spMkLst>
        </pc:spChg>
        <pc:spChg chg="add del">
          <ac:chgData name="João Gaspar" userId="7dec15aa-df9c-4e56-83fb-de5e1da84347" providerId="ADAL" clId="{5F5A64CD-14DA-4429-AD0D-339DD7191AF6}" dt="2024-06-03T00:04:41.883" v="733" actId="26606"/>
          <ac:spMkLst>
            <pc:docMk/>
            <pc:sldMk cId="2832385390" sldId="263"/>
            <ac:spMk id="34" creationId="{02F8C595-E68C-4306-AED8-DC7826A0A506}"/>
          </ac:spMkLst>
        </pc:spChg>
        <pc:spChg chg="add del">
          <ac:chgData name="João Gaspar" userId="7dec15aa-df9c-4e56-83fb-de5e1da84347" providerId="ADAL" clId="{5F5A64CD-14DA-4429-AD0D-339DD7191AF6}" dt="2024-06-03T18:01:32.653" v="881" actId="26606"/>
          <ac:spMkLst>
            <pc:docMk/>
            <pc:sldMk cId="2832385390" sldId="263"/>
            <ac:spMk id="39" creationId="{3ECBE1F1-D69B-4AFA-ABD5-8E41720EF6DE}"/>
          </ac:spMkLst>
        </pc:spChg>
        <pc:spChg chg="add del">
          <ac:chgData name="João Gaspar" userId="7dec15aa-df9c-4e56-83fb-de5e1da84347" providerId="ADAL" clId="{5F5A64CD-14DA-4429-AD0D-339DD7191AF6}" dt="2024-06-03T18:01:32.653" v="881" actId="26606"/>
          <ac:spMkLst>
            <pc:docMk/>
            <pc:sldMk cId="2832385390" sldId="263"/>
            <ac:spMk id="41" creationId="{603A6265-E10C-4B85-9C20-E75FCAF9CC63}"/>
          </ac:spMkLst>
        </pc:spChg>
        <pc:spChg chg="add">
          <ac:chgData name="João Gaspar" userId="7dec15aa-df9c-4e56-83fb-de5e1da84347" providerId="ADAL" clId="{5F5A64CD-14DA-4429-AD0D-339DD7191AF6}" dt="2024-06-03T18:01:32.653" v="881" actId="26606"/>
          <ac:spMkLst>
            <pc:docMk/>
            <pc:sldMk cId="2832385390" sldId="263"/>
            <ac:spMk id="46" creationId="{C0763A76-9F1C-4FC5-82B7-DD475DA461B2}"/>
          </ac:spMkLst>
        </pc:spChg>
        <pc:spChg chg="add">
          <ac:chgData name="João Gaspar" userId="7dec15aa-df9c-4e56-83fb-de5e1da84347" providerId="ADAL" clId="{5F5A64CD-14DA-4429-AD0D-339DD7191AF6}" dt="2024-06-03T18:01:32.653" v="881" actId="26606"/>
          <ac:spMkLst>
            <pc:docMk/>
            <pc:sldMk cId="2832385390" sldId="263"/>
            <ac:spMk id="48" creationId="{E81BF4F6-F2CF-4984-9D14-D6966D92F99F}"/>
          </ac:spMkLst>
        </pc:spChg>
        <pc:picChg chg="add mod ord">
          <ac:chgData name="João Gaspar" userId="7dec15aa-df9c-4e56-83fb-de5e1da84347" providerId="ADAL" clId="{5F5A64CD-14DA-4429-AD0D-339DD7191AF6}" dt="2024-06-03T18:01:32.653" v="881" actId="26606"/>
          <ac:picMkLst>
            <pc:docMk/>
            <pc:sldMk cId="2832385390" sldId="263"/>
            <ac:picMk id="7" creationId="{DDF14196-F223-ADCE-F3CC-8573A5AB48A0}"/>
          </ac:picMkLst>
        </pc:picChg>
      </pc:sldChg>
      <pc:sldChg chg="addSp delSp modSp mod setBg">
        <pc:chgData name="João Gaspar" userId="7dec15aa-df9c-4e56-83fb-de5e1da84347" providerId="ADAL" clId="{5F5A64CD-14DA-4429-AD0D-339DD7191AF6}" dt="2024-06-03T23:42:39.123" v="1288" actId="2710"/>
        <pc:sldMkLst>
          <pc:docMk/>
          <pc:sldMk cId="3173771447" sldId="264"/>
        </pc:sldMkLst>
        <pc:spChg chg="mod">
          <ac:chgData name="João Gaspar" userId="7dec15aa-df9c-4e56-83fb-de5e1da84347" providerId="ADAL" clId="{5F5A64CD-14DA-4429-AD0D-339DD7191AF6}" dt="2024-06-03T18:01:35.322" v="882" actId="26606"/>
          <ac:spMkLst>
            <pc:docMk/>
            <pc:sldMk cId="3173771447" sldId="264"/>
            <ac:spMk id="2" creationId="{06EE0CD9-859B-FFDC-7F6F-65A1864810C7}"/>
          </ac:spMkLst>
        </pc:spChg>
        <pc:spChg chg="mod">
          <ac:chgData name="João Gaspar" userId="7dec15aa-df9c-4e56-83fb-de5e1da84347" providerId="ADAL" clId="{5F5A64CD-14DA-4429-AD0D-339DD7191AF6}" dt="2024-06-03T23:42:39.123" v="1288" actId="2710"/>
          <ac:spMkLst>
            <pc:docMk/>
            <pc:sldMk cId="3173771447" sldId="264"/>
            <ac:spMk id="3" creationId="{63326C6E-5F1E-0E8D-F642-983D87164C61}"/>
          </ac:spMkLst>
        </pc:spChg>
        <pc:spChg chg="add mod">
          <ac:chgData name="João Gaspar" userId="7dec15aa-df9c-4e56-83fb-de5e1da84347" providerId="ADAL" clId="{5F5A64CD-14DA-4429-AD0D-339DD7191AF6}" dt="2024-06-03T18:01:50.442" v="885" actId="207"/>
          <ac:spMkLst>
            <pc:docMk/>
            <pc:sldMk cId="3173771447" sldId="264"/>
            <ac:spMk id="4" creationId="{3B399166-74C1-4B10-A95D-521B6B62EB4D}"/>
          </ac:spMkLst>
        </pc:spChg>
        <pc:spChg chg="add mod">
          <ac:chgData name="João Gaspar" userId="7dec15aa-df9c-4e56-83fb-de5e1da84347" providerId="ADAL" clId="{5F5A64CD-14DA-4429-AD0D-339DD7191AF6}" dt="2024-06-03T17:56:01.285" v="829"/>
          <ac:spMkLst>
            <pc:docMk/>
            <pc:sldMk cId="3173771447" sldId="264"/>
            <ac:spMk id="4" creationId="{6B3909FB-E57A-997B-EBC9-E582876C6157}"/>
          </ac:spMkLst>
        </pc:spChg>
        <pc:spChg chg="del mod">
          <ac:chgData name="João Gaspar" userId="7dec15aa-df9c-4e56-83fb-de5e1da84347" providerId="ADAL" clId="{5F5A64CD-14DA-4429-AD0D-339DD7191AF6}" dt="2024-06-02T21:56:41.579" v="317" actId="478"/>
          <ac:spMkLst>
            <pc:docMk/>
            <pc:sldMk cId="3173771447" sldId="264"/>
            <ac:spMk id="4" creationId="{F1EA4CEC-2557-52C3-FD71-204BDA1E6BAF}"/>
          </ac:spMkLst>
        </pc:spChg>
        <pc:spChg chg="mod ord">
          <ac:chgData name="João Gaspar" userId="7dec15aa-df9c-4e56-83fb-de5e1da84347" providerId="ADAL" clId="{5F5A64CD-14DA-4429-AD0D-339DD7191AF6}" dt="2024-06-03T18:01:35.322" v="882" actId="26606"/>
          <ac:spMkLst>
            <pc:docMk/>
            <pc:sldMk cId="3173771447" sldId="264"/>
            <ac:spMk id="5" creationId="{09584837-1C74-DD42-E69B-D85B02C81CBA}"/>
          </ac:spMkLst>
        </pc:spChg>
        <pc:spChg chg="add del mod">
          <ac:chgData name="João Gaspar" userId="7dec15aa-df9c-4e56-83fb-de5e1da84347" providerId="ADAL" clId="{5F5A64CD-14DA-4429-AD0D-339DD7191AF6}" dt="2024-06-03T17:56:03.161" v="830" actId="478"/>
          <ac:spMkLst>
            <pc:docMk/>
            <pc:sldMk cId="3173771447" sldId="264"/>
            <ac:spMk id="6" creationId="{029FED57-33C5-855C-4776-592884EB5D56}"/>
          </ac:spMkLst>
        </pc:spChg>
        <pc:spChg chg="add del mod">
          <ac:chgData name="João Gaspar" userId="7dec15aa-df9c-4e56-83fb-de5e1da84347" providerId="ADAL" clId="{5F5A64CD-14DA-4429-AD0D-339DD7191AF6}" dt="2024-06-03T18:01:47.685" v="883" actId="478"/>
          <ac:spMkLst>
            <pc:docMk/>
            <pc:sldMk cId="3173771447" sldId="264"/>
            <ac:spMk id="8" creationId="{2FC07E68-D36B-4D44-128D-6FE96E67C56C}"/>
          </ac:spMkLst>
        </pc:spChg>
        <pc:spChg chg="add del">
          <ac:chgData name="João Gaspar" userId="7dec15aa-df9c-4e56-83fb-de5e1da84347" providerId="ADAL" clId="{5F5A64CD-14DA-4429-AD0D-339DD7191AF6}" dt="2024-06-03T00:04:34.765" v="731" actId="26606"/>
          <ac:spMkLst>
            <pc:docMk/>
            <pc:sldMk cId="3173771447" sldId="264"/>
            <ac:spMk id="11" creationId="{3ECBE1F1-D69B-4AFA-ABD5-8E41720EF6DE}"/>
          </ac:spMkLst>
        </pc:spChg>
        <pc:spChg chg="add del">
          <ac:chgData name="João Gaspar" userId="7dec15aa-df9c-4e56-83fb-de5e1da84347" providerId="ADAL" clId="{5F5A64CD-14DA-4429-AD0D-339DD7191AF6}" dt="2024-06-03T00:04:34.765" v="731" actId="26606"/>
          <ac:spMkLst>
            <pc:docMk/>
            <pc:sldMk cId="3173771447" sldId="264"/>
            <ac:spMk id="13" creationId="{603A6265-E10C-4B85-9C20-E75FCAF9CC63}"/>
          </ac:spMkLst>
        </pc:spChg>
        <pc:spChg chg="add del">
          <ac:chgData name="João Gaspar" userId="7dec15aa-df9c-4e56-83fb-de5e1da84347" providerId="ADAL" clId="{5F5A64CD-14DA-4429-AD0D-339DD7191AF6}" dt="2024-06-03T17:54:55.099" v="817" actId="26606"/>
          <ac:spMkLst>
            <pc:docMk/>
            <pc:sldMk cId="3173771447" sldId="264"/>
            <ac:spMk id="18" creationId="{9F7D5CDA-D291-4307-BF55-1381FED29634}"/>
          </ac:spMkLst>
        </pc:spChg>
        <pc:spChg chg="add del">
          <ac:chgData name="João Gaspar" userId="7dec15aa-df9c-4e56-83fb-de5e1da84347" providerId="ADAL" clId="{5F5A64CD-14DA-4429-AD0D-339DD7191AF6}" dt="2024-06-03T17:54:55.099" v="817" actId="26606"/>
          <ac:spMkLst>
            <pc:docMk/>
            <pc:sldMk cId="3173771447" sldId="264"/>
            <ac:spMk id="20" creationId="{59B296B9-C5A5-4E4F-9B60-C907B5F1466C}"/>
          </ac:spMkLst>
        </pc:spChg>
        <pc:spChg chg="add del">
          <ac:chgData name="João Gaspar" userId="7dec15aa-df9c-4e56-83fb-de5e1da84347" providerId="ADAL" clId="{5F5A64CD-14DA-4429-AD0D-339DD7191AF6}" dt="2024-06-03T17:54:55.099" v="817" actId="26606"/>
          <ac:spMkLst>
            <pc:docMk/>
            <pc:sldMk cId="3173771447" sldId="264"/>
            <ac:spMk id="22" creationId="{D0300FD3-5AF1-6305-15FA-9078072672E2}"/>
          </ac:spMkLst>
        </pc:spChg>
        <pc:spChg chg="add del">
          <ac:chgData name="João Gaspar" userId="7dec15aa-df9c-4e56-83fb-de5e1da84347" providerId="ADAL" clId="{5F5A64CD-14DA-4429-AD0D-339DD7191AF6}" dt="2024-06-03T18:01:35.322" v="882" actId="26606"/>
          <ac:spMkLst>
            <pc:docMk/>
            <pc:sldMk cId="3173771447" sldId="264"/>
            <ac:spMk id="28" creationId="{C0763A76-9F1C-4FC5-82B7-DD475DA461B2}"/>
          </ac:spMkLst>
        </pc:spChg>
        <pc:spChg chg="add del">
          <ac:chgData name="João Gaspar" userId="7dec15aa-df9c-4e56-83fb-de5e1da84347" providerId="ADAL" clId="{5F5A64CD-14DA-4429-AD0D-339DD7191AF6}" dt="2024-06-03T18:01:35.322" v="882" actId="26606"/>
          <ac:spMkLst>
            <pc:docMk/>
            <pc:sldMk cId="3173771447" sldId="264"/>
            <ac:spMk id="30" creationId="{E81BF4F6-F2CF-4984-9D14-D6966D92F99F}"/>
          </ac:spMkLst>
        </pc:spChg>
        <pc:spChg chg="add">
          <ac:chgData name="João Gaspar" userId="7dec15aa-df9c-4e56-83fb-de5e1da84347" providerId="ADAL" clId="{5F5A64CD-14DA-4429-AD0D-339DD7191AF6}" dt="2024-06-03T18:01:35.322" v="882" actId="26606"/>
          <ac:spMkLst>
            <pc:docMk/>
            <pc:sldMk cId="3173771447" sldId="264"/>
            <ac:spMk id="35" creationId="{3ECBE1F1-D69B-4AFA-ABD5-8E41720EF6DE}"/>
          </ac:spMkLst>
        </pc:spChg>
        <pc:spChg chg="add">
          <ac:chgData name="João Gaspar" userId="7dec15aa-df9c-4e56-83fb-de5e1da84347" providerId="ADAL" clId="{5F5A64CD-14DA-4429-AD0D-339DD7191AF6}" dt="2024-06-03T18:01:35.322" v="882" actId="26606"/>
          <ac:spMkLst>
            <pc:docMk/>
            <pc:sldMk cId="3173771447" sldId="264"/>
            <ac:spMk id="37" creationId="{603A6265-E10C-4B85-9C20-E75FCAF9CC63}"/>
          </ac:spMkLst>
        </pc:spChg>
        <pc:picChg chg="add del mod">
          <ac:chgData name="João Gaspar" userId="7dec15aa-df9c-4e56-83fb-de5e1da84347" providerId="ADAL" clId="{5F5A64CD-14DA-4429-AD0D-339DD7191AF6}" dt="2024-06-03T17:54:52.587" v="816" actId="478"/>
          <ac:picMkLst>
            <pc:docMk/>
            <pc:sldMk cId="3173771447" sldId="264"/>
            <ac:picMk id="7" creationId="{1D6FD1B4-CA86-95E3-721F-84754E4148ED}"/>
          </ac:picMkLst>
        </pc:picChg>
        <pc:picChg chg="add mod ord">
          <ac:chgData name="João Gaspar" userId="7dec15aa-df9c-4e56-83fb-de5e1da84347" providerId="ADAL" clId="{5F5A64CD-14DA-4429-AD0D-339DD7191AF6}" dt="2024-06-03T18:01:35.322" v="882" actId="26606"/>
          <ac:picMkLst>
            <pc:docMk/>
            <pc:sldMk cId="3173771447" sldId="264"/>
            <ac:picMk id="24" creationId="{A4087CD9-8E07-BB53-2623-3A20C66E69F4}"/>
          </ac:picMkLst>
        </pc:picChg>
      </pc:sldChg>
      <pc:sldChg chg="addSp modSp add del mod setBg">
        <pc:chgData name="João Gaspar" userId="7dec15aa-df9c-4e56-83fb-de5e1da84347" providerId="ADAL" clId="{5F5A64CD-14DA-4429-AD0D-339DD7191AF6}" dt="2024-06-02T20:47:30.225" v="42" actId="47"/>
        <pc:sldMkLst>
          <pc:docMk/>
          <pc:sldMk cId="1501253385" sldId="265"/>
        </pc:sldMkLst>
        <pc:spChg chg="mod">
          <ac:chgData name="João Gaspar" userId="7dec15aa-df9c-4e56-83fb-de5e1da84347" providerId="ADAL" clId="{5F5A64CD-14DA-4429-AD0D-339DD7191AF6}" dt="2024-06-02T20:47:00.258" v="39" actId="26606"/>
          <ac:spMkLst>
            <pc:docMk/>
            <pc:sldMk cId="1501253385" sldId="265"/>
            <ac:spMk id="2" creationId="{2D31232B-71A3-AC7C-39CB-459AD3EBF036}"/>
          </ac:spMkLst>
        </pc:spChg>
        <pc:spChg chg="mod">
          <ac:chgData name="João Gaspar" userId="7dec15aa-df9c-4e56-83fb-de5e1da84347" providerId="ADAL" clId="{5F5A64CD-14DA-4429-AD0D-339DD7191AF6}" dt="2024-06-02T20:47:00.258" v="39" actId="26606"/>
          <ac:spMkLst>
            <pc:docMk/>
            <pc:sldMk cId="1501253385" sldId="265"/>
            <ac:spMk id="3" creationId="{66C0E097-CB4A-4A39-1006-BCCC06BDE904}"/>
          </ac:spMkLst>
        </pc:spChg>
        <pc:spChg chg="mod">
          <ac:chgData name="João Gaspar" userId="7dec15aa-df9c-4e56-83fb-de5e1da84347" providerId="ADAL" clId="{5F5A64CD-14DA-4429-AD0D-339DD7191AF6}" dt="2024-06-02T20:47:00.258" v="39" actId="26606"/>
          <ac:spMkLst>
            <pc:docMk/>
            <pc:sldMk cId="1501253385" sldId="265"/>
            <ac:spMk id="4" creationId="{E7ECCBBE-C215-B776-15D1-1104CF272226}"/>
          </ac:spMkLst>
        </pc:spChg>
        <pc:spChg chg="mod">
          <ac:chgData name="João Gaspar" userId="7dec15aa-df9c-4e56-83fb-de5e1da84347" providerId="ADAL" clId="{5F5A64CD-14DA-4429-AD0D-339DD7191AF6}" dt="2024-06-02T20:47:00.258" v="39" actId="26606"/>
          <ac:spMkLst>
            <pc:docMk/>
            <pc:sldMk cId="1501253385" sldId="265"/>
            <ac:spMk id="5" creationId="{FAA63990-17BD-B879-DD9C-8B239398B75F}"/>
          </ac:spMkLst>
        </pc:spChg>
        <pc:spChg chg="add">
          <ac:chgData name="João Gaspar" userId="7dec15aa-df9c-4e56-83fb-de5e1da84347" providerId="ADAL" clId="{5F5A64CD-14DA-4429-AD0D-339DD7191AF6}" dt="2024-06-02T20:47:00.258" v="39" actId="26606"/>
          <ac:spMkLst>
            <pc:docMk/>
            <pc:sldMk cId="1501253385" sldId="265"/>
            <ac:spMk id="11" creationId="{3ECBE1F1-D69B-4AFA-ABD5-8E41720EF6DE}"/>
          </ac:spMkLst>
        </pc:spChg>
        <pc:spChg chg="add">
          <ac:chgData name="João Gaspar" userId="7dec15aa-df9c-4e56-83fb-de5e1da84347" providerId="ADAL" clId="{5F5A64CD-14DA-4429-AD0D-339DD7191AF6}" dt="2024-06-02T20:47:00.258" v="39" actId="26606"/>
          <ac:spMkLst>
            <pc:docMk/>
            <pc:sldMk cId="1501253385" sldId="265"/>
            <ac:spMk id="13" creationId="{603A6265-E10C-4B85-9C20-E75FCAF9CC63}"/>
          </ac:spMkLst>
        </pc:spChg>
        <pc:picChg chg="add">
          <ac:chgData name="João Gaspar" userId="7dec15aa-df9c-4e56-83fb-de5e1da84347" providerId="ADAL" clId="{5F5A64CD-14DA-4429-AD0D-339DD7191AF6}" dt="2024-06-02T20:47:00.258" v="39" actId="26606"/>
          <ac:picMkLst>
            <pc:docMk/>
            <pc:sldMk cId="1501253385" sldId="265"/>
            <ac:picMk id="7" creationId="{0660631A-5310-A303-DDE1-E28636F7FD36}"/>
          </ac:picMkLst>
        </pc:picChg>
      </pc:sldChg>
      <pc:sldChg chg="addSp modSp new mod setBg">
        <pc:chgData name="João Gaspar" userId="7dec15aa-df9c-4e56-83fb-de5e1da84347" providerId="ADAL" clId="{5F5A64CD-14DA-4429-AD0D-339DD7191AF6}" dt="2024-06-02T22:14:27.270" v="716" actId="27636"/>
        <pc:sldMkLst>
          <pc:docMk/>
          <pc:sldMk cId="1925614804" sldId="265"/>
        </pc:sldMkLst>
        <pc:spChg chg="mod">
          <ac:chgData name="João Gaspar" userId="7dec15aa-df9c-4e56-83fb-de5e1da84347" providerId="ADAL" clId="{5F5A64CD-14DA-4429-AD0D-339DD7191AF6}" dt="2024-06-02T20:47:45.942" v="54" actId="20577"/>
          <ac:spMkLst>
            <pc:docMk/>
            <pc:sldMk cId="1925614804" sldId="265"/>
            <ac:spMk id="2" creationId="{2E9F1C5F-BD9A-6944-1470-43BD4692C181}"/>
          </ac:spMkLst>
        </pc:spChg>
        <pc:spChg chg="mod">
          <ac:chgData name="João Gaspar" userId="7dec15aa-df9c-4e56-83fb-de5e1da84347" providerId="ADAL" clId="{5F5A64CD-14DA-4429-AD0D-339DD7191AF6}" dt="2024-06-02T22:14:27.270" v="716" actId="27636"/>
          <ac:spMkLst>
            <pc:docMk/>
            <pc:sldMk cId="1925614804" sldId="265"/>
            <ac:spMk id="3" creationId="{192A18D7-40DF-B571-AC86-94A7727F42DB}"/>
          </ac:spMkLst>
        </pc:spChg>
        <pc:spChg chg="mod">
          <ac:chgData name="João Gaspar" userId="7dec15aa-df9c-4e56-83fb-de5e1da84347" providerId="ADAL" clId="{5F5A64CD-14DA-4429-AD0D-339DD7191AF6}" dt="2024-06-02T21:56:32.041" v="316" actId="6549"/>
          <ac:spMkLst>
            <pc:docMk/>
            <pc:sldMk cId="1925614804" sldId="265"/>
            <ac:spMk id="4" creationId="{8EEE3120-0213-4797-7B33-01179BA1C6C9}"/>
          </ac:spMkLst>
        </pc:spChg>
        <pc:spChg chg="mod">
          <ac:chgData name="João Gaspar" userId="7dec15aa-df9c-4e56-83fb-de5e1da84347" providerId="ADAL" clId="{5F5A64CD-14DA-4429-AD0D-339DD7191AF6}" dt="2024-06-02T20:47:37.345" v="44" actId="26606"/>
          <ac:spMkLst>
            <pc:docMk/>
            <pc:sldMk cId="1925614804" sldId="265"/>
            <ac:spMk id="5" creationId="{BE4B7072-FBFB-97F0-E61C-8E5F249DF43A}"/>
          </ac:spMkLst>
        </pc:spChg>
        <pc:spChg chg="add mod">
          <ac:chgData name="João Gaspar" userId="7dec15aa-df9c-4e56-83fb-de5e1da84347" providerId="ADAL" clId="{5F5A64CD-14DA-4429-AD0D-339DD7191AF6}" dt="2024-06-02T20:49:11.978" v="98" actId="571"/>
          <ac:spMkLst>
            <pc:docMk/>
            <pc:sldMk cId="1925614804" sldId="265"/>
            <ac:spMk id="6" creationId="{35C595F3-E946-B179-41AC-BADF78BB0036}"/>
          </ac:spMkLst>
        </pc:spChg>
        <pc:spChg chg="add">
          <ac:chgData name="João Gaspar" userId="7dec15aa-df9c-4e56-83fb-de5e1da84347" providerId="ADAL" clId="{5F5A64CD-14DA-4429-AD0D-339DD7191AF6}" dt="2024-06-02T20:47:37.345" v="44" actId="26606"/>
          <ac:spMkLst>
            <pc:docMk/>
            <pc:sldMk cId="1925614804" sldId="265"/>
            <ac:spMk id="10" creationId="{EEBFA4C8-C301-60A7-C96E-E85360F5DFB4}"/>
          </ac:spMkLst>
        </pc:spChg>
      </pc:sldChg>
      <pc:sldChg chg="addSp delSp modSp add mod setBg delDesignElem">
        <pc:chgData name="João Gaspar" userId="7dec15aa-df9c-4e56-83fb-de5e1da84347" providerId="ADAL" clId="{5F5A64CD-14DA-4429-AD0D-339DD7191AF6}" dt="2024-06-03T23:41:43.820" v="1283" actId="123"/>
        <pc:sldMkLst>
          <pc:docMk/>
          <pc:sldMk cId="3112891430" sldId="266"/>
        </pc:sldMkLst>
        <pc:spChg chg="mod">
          <ac:chgData name="João Gaspar" userId="7dec15aa-df9c-4e56-83fb-de5e1da84347" providerId="ADAL" clId="{5F5A64CD-14DA-4429-AD0D-339DD7191AF6}" dt="2024-06-03T18:01:25.168" v="879" actId="26606"/>
          <ac:spMkLst>
            <pc:docMk/>
            <pc:sldMk cId="3112891430" sldId="266"/>
            <ac:spMk id="2" creationId="{D4EAC386-2116-E6B4-0B03-45113820C92E}"/>
          </ac:spMkLst>
        </pc:spChg>
        <pc:spChg chg="mod">
          <ac:chgData name="João Gaspar" userId="7dec15aa-df9c-4e56-83fb-de5e1da84347" providerId="ADAL" clId="{5F5A64CD-14DA-4429-AD0D-339DD7191AF6}" dt="2024-06-03T23:41:43.820" v="1283" actId="123"/>
          <ac:spMkLst>
            <pc:docMk/>
            <pc:sldMk cId="3112891430" sldId="266"/>
            <ac:spMk id="3" creationId="{C63E7569-D78E-A980-42C5-E03FCBCB4FAE}"/>
          </ac:spMkLst>
        </pc:spChg>
        <pc:spChg chg="add del mod">
          <ac:chgData name="João Gaspar" userId="7dec15aa-df9c-4e56-83fb-de5e1da84347" providerId="ADAL" clId="{5F5A64CD-14DA-4429-AD0D-339DD7191AF6}" dt="2024-06-03T17:56:24.934" v="837" actId="478"/>
          <ac:spMkLst>
            <pc:docMk/>
            <pc:sldMk cId="3112891430" sldId="266"/>
            <ac:spMk id="4" creationId="{30981E7F-39BF-F46F-2F37-EC0640A89C9A}"/>
          </ac:spMkLst>
        </pc:spChg>
        <pc:spChg chg="add mod">
          <ac:chgData name="João Gaspar" userId="7dec15aa-df9c-4e56-83fb-de5e1da84347" providerId="ADAL" clId="{5F5A64CD-14DA-4429-AD0D-339DD7191AF6}" dt="2024-06-03T18:02:03.995" v="892"/>
          <ac:spMkLst>
            <pc:docMk/>
            <pc:sldMk cId="3112891430" sldId="266"/>
            <ac:spMk id="4" creationId="{9B164F7A-F11F-3251-DEA0-F4F53F75D7E8}"/>
          </ac:spMkLst>
        </pc:spChg>
        <pc:spChg chg="mod ord">
          <ac:chgData name="João Gaspar" userId="7dec15aa-df9c-4e56-83fb-de5e1da84347" providerId="ADAL" clId="{5F5A64CD-14DA-4429-AD0D-339DD7191AF6}" dt="2024-06-03T18:01:25.168" v="879" actId="26606"/>
          <ac:spMkLst>
            <pc:docMk/>
            <pc:sldMk cId="3112891430" sldId="266"/>
            <ac:spMk id="5" creationId="{B8B4F806-50C1-2A3B-B7FF-66DE4B6A8F81}"/>
          </ac:spMkLst>
        </pc:spChg>
        <pc:spChg chg="add del mod">
          <ac:chgData name="João Gaspar" userId="7dec15aa-df9c-4e56-83fb-de5e1da84347" providerId="ADAL" clId="{5F5A64CD-14DA-4429-AD0D-339DD7191AF6}" dt="2024-06-03T17:57:08.484" v="841" actId="478"/>
          <ac:spMkLst>
            <pc:docMk/>
            <pc:sldMk cId="3112891430" sldId="266"/>
            <ac:spMk id="6" creationId="{E94B681B-1AF7-B0EB-B0A8-67D4BAE938CD}"/>
          </ac:spMkLst>
        </pc:spChg>
        <pc:spChg chg="add del mod">
          <ac:chgData name="João Gaspar" userId="7dec15aa-df9c-4e56-83fb-de5e1da84347" providerId="ADAL" clId="{5F5A64CD-14DA-4429-AD0D-339DD7191AF6}" dt="2024-06-03T18:02:03.689" v="891" actId="478"/>
          <ac:spMkLst>
            <pc:docMk/>
            <pc:sldMk cId="3112891430" sldId="266"/>
            <ac:spMk id="7" creationId="{0C1469B5-52A9-901E-6823-FCF9D602F9BA}"/>
          </ac:spMkLst>
        </pc:spChg>
        <pc:spChg chg="del mod">
          <ac:chgData name="João Gaspar" userId="7dec15aa-df9c-4e56-83fb-de5e1da84347" providerId="ADAL" clId="{5F5A64CD-14DA-4429-AD0D-339DD7191AF6}" dt="2024-06-03T00:04:54.190" v="734" actId="478"/>
          <ac:spMkLst>
            <pc:docMk/>
            <pc:sldMk cId="3112891430" sldId="266"/>
            <ac:spMk id="9" creationId="{657D4DD8-B153-875E-387A-A6DA46DCA0A3}"/>
          </ac:spMkLst>
        </pc:spChg>
        <pc:spChg chg="add del">
          <ac:chgData name="João Gaspar" userId="7dec15aa-df9c-4e56-83fb-de5e1da84347" providerId="ADAL" clId="{5F5A64CD-14DA-4429-AD0D-339DD7191AF6}" dt="2024-06-03T00:04:08.029" v="727" actId="26606"/>
          <ac:spMkLst>
            <pc:docMk/>
            <pc:sldMk cId="3112891430" sldId="266"/>
            <ac:spMk id="15" creationId="{9F7D5CDA-D291-4307-BF55-1381FED29634}"/>
          </ac:spMkLst>
        </pc:spChg>
        <pc:spChg chg="add del">
          <ac:chgData name="João Gaspar" userId="7dec15aa-df9c-4e56-83fb-de5e1da84347" providerId="ADAL" clId="{5F5A64CD-14DA-4429-AD0D-339DD7191AF6}" dt="2024-06-03T00:04:11.145" v="728" actId="26606"/>
          <ac:spMkLst>
            <pc:docMk/>
            <pc:sldMk cId="3112891430" sldId="266"/>
            <ac:spMk id="17" creationId="{59B296B9-C5A5-4E4F-9B60-C907B5F1466C}"/>
          </ac:spMkLst>
        </pc:spChg>
        <pc:spChg chg="add del">
          <ac:chgData name="João Gaspar" userId="7dec15aa-df9c-4e56-83fb-de5e1da84347" providerId="ADAL" clId="{5F5A64CD-14DA-4429-AD0D-339DD7191AF6}" dt="2024-06-03T00:04:11.145" v="728" actId="26606"/>
          <ac:spMkLst>
            <pc:docMk/>
            <pc:sldMk cId="3112891430" sldId="266"/>
            <ac:spMk id="18" creationId="{D0300FD3-5AF1-6305-15FA-9078072672E2}"/>
          </ac:spMkLst>
        </pc:spChg>
        <pc:spChg chg="add del">
          <ac:chgData name="João Gaspar" userId="7dec15aa-df9c-4e56-83fb-de5e1da84347" providerId="ADAL" clId="{5F5A64CD-14DA-4429-AD0D-339DD7191AF6}" dt="2024-06-03T00:04:11.145" v="728" actId="26606"/>
          <ac:spMkLst>
            <pc:docMk/>
            <pc:sldMk cId="3112891430" sldId="266"/>
            <ac:spMk id="20" creationId="{9F7D5CDA-D291-4307-BF55-1381FED29634}"/>
          </ac:spMkLst>
        </pc:spChg>
        <pc:spChg chg="del">
          <ac:chgData name="João Gaspar" userId="7dec15aa-df9c-4e56-83fb-de5e1da84347" providerId="ADAL" clId="{5F5A64CD-14DA-4429-AD0D-339DD7191AF6}" dt="2024-06-03T00:03:50.736" v="718"/>
          <ac:spMkLst>
            <pc:docMk/>
            <pc:sldMk cId="3112891430" sldId="266"/>
            <ac:spMk id="22" creationId="{C0763A76-9F1C-4FC5-82B7-DD475DA461B2}"/>
          </ac:spMkLst>
        </pc:spChg>
        <pc:spChg chg="del">
          <ac:chgData name="João Gaspar" userId="7dec15aa-df9c-4e56-83fb-de5e1da84347" providerId="ADAL" clId="{5F5A64CD-14DA-4429-AD0D-339DD7191AF6}" dt="2024-06-03T00:03:50.736" v="718"/>
          <ac:spMkLst>
            <pc:docMk/>
            <pc:sldMk cId="3112891430" sldId="266"/>
            <ac:spMk id="24" creationId="{E81BF4F6-F2CF-4984-9D14-D6966D92F99F}"/>
          </ac:spMkLst>
        </pc:spChg>
        <pc:spChg chg="add del">
          <ac:chgData name="João Gaspar" userId="7dec15aa-df9c-4e56-83fb-de5e1da84347" providerId="ADAL" clId="{5F5A64CD-14DA-4429-AD0D-339DD7191AF6}" dt="2024-06-03T17:53:07.752" v="755" actId="26606"/>
          <ac:spMkLst>
            <pc:docMk/>
            <pc:sldMk cId="3112891430" sldId="266"/>
            <ac:spMk id="25" creationId="{3ECBE1F1-D69B-4AFA-ABD5-8E41720EF6DE}"/>
          </ac:spMkLst>
        </pc:spChg>
        <pc:spChg chg="add del">
          <ac:chgData name="João Gaspar" userId="7dec15aa-df9c-4e56-83fb-de5e1da84347" providerId="ADAL" clId="{5F5A64CD-14DA-4429-AD0D-339DD7191AF6}" dt="2024-06-03T17:53:07.752" v="755" actId="26606"/>
          <ac:spMkLst>
            <pc:docMk/>
            <pc:sldMk cId="3112891430" sldId="266"/>
            <ac:spMk id="27" creationId="{603A6265-E10C-4B85-9C20-E75FCAF9CC63}"/>
          </ac:spMkLst>
        </pc:spChg>
        <pc:spChg chg="add del">
          <ac:chgData name="João Gaspar" userId="7dec15aa-df9c-4e56-83fb-de5e1da84347" providerId="ADAL" clId="{5F5A64CD-14DA-4429-AD0D-339DD7191AF6}" dt="2024-06-03T17:56:59.851" v="840" actId="26606"/>
          <ac:spMkLst>
            <pc:docMk/>
            <pc:sldMk cId="3112891430" sldId="266"/>
            <ac:spMk id="32" creationId="{3ECBE1F1-D69B-4AFA-ABD5-8E41720EF6DE}"/>
          </ac:spMkLst>
        </pc:spChg>
        <pc:spChg chg="add del">
          <ac:chgData name="João Gaspar" userId="7dec15aa-df9c-4e56-83fb-de5e1da84347" providerId="ADAL" clId="{5F5A64CD-14DA-4429-AD0D-339DD7191AF6}" dt="2024-06-03T17:56:59.851" v="840" actId="26606"/>
          <ac:spMkLst>
            <pc:docMk/>
            <pc:sldMk cId="3112891430" sldId="266"/>
            <ac:spMk id="34" creationId="{603A6265-E10C-4B85-9C20-E75FCAF9CC63}"/>
          </ac:spMkLst>
        </pc:spChg>
        <pc:spChg chg="add del">
          <ac:chgData name="João Gaspar" userId="7dec15aa-df9c-4e56-83fb-de5e1da84347" providerId="ADAL" clId="{5F5A64CD-14DA-4429-AD0D-339DD7191AF6}" dt="2024-06-03T18:01:25.168" v="879" actId="26606"/>
          <ac:spMkLst>
            <pc:docMk/>
            <pc:sldMk cId="3112891430" sldId="266"/>
            <ac:spMk id="40" creationId="{3ECBE1F1-D69B-4AFA-ABD5-8E41720EF6DE}"/>
          </ac:spMkLst>
        </pc:spChg>
        <pc:spChg chg="add del">
          <ac:chgData name="João Gaspar" userId="7dec15aa-df9c-4e56-83fb-de5e1da84347" providerId="ADAL" clId="{5F5A64CD-14DA-4429-AD0D-339DD7191AF6}" dt="2024-06-03T18:01:25.168" v="879" actId="26606"/>
          <ac:spMkLst>
            <pc:docMk/>
            <pc:sldMk cId="3112891430" sldId="266"/>
            <ac:spMk id="42" creationId="{603A6265-E10C-4B85-9C20-E75FCAF9CC63}"/>
          </ac:spMkLst>
        </pc:spChg>
        <pc:spChg chg="add">
          <ac:chgData name="João Gaspar" userId="7dec15aa-df9c-4e56-83fb-de5e1da84347" providerId="ADAL" clId="{5F5A64CD-14DA-4429-AD0D-339DD7191AF6}" dt="2024-06-03T18:01:25.168" v="879" actId="26606"/>
          <ac:spMkLst>
            <pc:docMk/>
            <pc:sldMk cId="3112891430" sldId="266"/>
            <ac:spMk id="47" creationId="{C0763A76-9F1C-4FC5-82B7-DD475DA461B2}"/>
          </ac:spMkLst>
        </pc:spChg>
        <pc:spChg chg="add">
          <ac:chgData name="João Gaspar" userId="7dec15aa-df9c-4e56-83fb-de5e1da84347" providerId="ADAL" clId="{5F5A64CD-14DA-4429-AD0D-339DD7191AF6}" dt="2024-06-03T18:01:25.168" v="879" actId="26606"/>
          <ac:spMkLst>
            <pc:docMk/>
            <pc:sldMk cId="3112891430" sldId="266"/>
            <ac:spMk id="49" creationId="{E81BF4F6-F2CF-4984-9D14-D6966D92F99F}"/>
          </ac:spMkLst>
        </pc:spChg>
        <pc:picChg chg="del">
          <ac:chgData name="João Gaspar" userId="7dec15aa-df9c-4e56-83fb-de5e1da84347" providerId="ADAL" clId="{5F5A64CD-14DA-4429-AD0D-339DD7191AF6}" dt="2024-06-03T00:03:52.621" v="719" actId="478"/>
          <ac:picMkLst>
            <pc:docMk/>
            <pc:sldMk cId="3112891430" sldId="266"/>
            <ac:picMk id="7" creationId="{E4A09083-226A-4A96-D9E8-8941DA5EF78C}"/>
          </ac:picMkLst>
        </pc:picChg>
        <pc:picChg chg="add del mod ord">
          <ac:chgData name="João Gaspar" userId="7dec15aa-df9c-4e56-83fb-de5e1da84347" providerId="ADAL" clId="{5F5A64CD-14DA-4429-AD0D-339DD7191AF6}" dt="2024-06-03T17:56:54.658" v="839" actId="478"/>
          <ac:picMkLst>
            <pc:docMk/>
            <pc:sldMk cId="3112891430" sldId="266"/>
            <ac:picMk id="11" creationId="{169B76FD-E307-05CB-A02C-6E5ECE1AB16E}"/>
          </ac:picMkLst>
        </pc:picChg>
        <pc:picChg chg="add mod ord">
          <ac:chgData name="João Gaspar" userId="7dec15aa-df9c-4e56-83fb-de5e1da84347" providerId="ADAL" clId="{5F5A64CD-14DA-4429-AD0D-339DD7191AF6}" dt="2024-06-03T18:01:25.168" v="879" actId="26606"/>
          <ac:picMkLst>
            <pc:docMk/>
            <pc:sldMk cId="3112891430" sldId="266"/>
            <ac:picMk id="36" creationId="{400493C3-0CBD-6078-ECFF-8EF1537DD7BF}"/>
          </ac:picMkLst>
        </pc:picChg>
      </pc:sldChg>
      <pc:sldChg chg="addSp delSp modSp add mod setBg delDesignElem">
        <pc:chgData name="João Gaspar" userId="7dec15aa-df9c-4e56-83fb-de5e1da84347" providerId="ADAL" clId="{5F5A64CD-14DA-4429-AD0D-339DD7191AF6}" dt="2024-06-04T14:18:55.125" v="1290" actId="14826"/>
        <pc:sldMkLst>
          <pc:docMk/>
          <pc:sldMk cId="1372406629" sldId="267"/>
        </pc:sldMkLst>
        <pc:spChg chg="mod">
          <ac:chgData name="João Gaspar" userId="7dec15aa-df9c-4e56-83fb-de5e1da84347" providerId="ADAL" clId="{5F5A64CD-14DA-4429-AD0D-339DD7191AF6}" dt="2024-06-03T18:00:35.207" v="872" actId="26606"/>
          <ac:spMkLst>
            <pc:docMk/>
            <pc:sldMk cId="1372406629" sldId="267"/>
            <ac:spMk id="2" creationId="{44DB5274-431B-6EFB-56B1-B3309A117188}"/>
          </ac:spMkLst>
        </pc:spChg>
        <pc:spChg chg="mod">
          <ac:chgData name="João Gaspar" userId="7dec15aa-df9c-4e56-83fb-de5e1da84347" providerId="ADAL" clId="{5F5A64CD-14DA-4429-AD0D-339DD7191AF6}" dt="2024-06-03T23:35:57.717" v="1250" actId="2710"/>
          <ac:spMkLst>
            <pc:docMk/>
            <pc:sldMk cId="1372406629" sldId="267"/>
            <ac:spMk id="3" creationId="{340F0F31-346D-0EB3-59C5-A11D190BB3CE}"/>
          </ac:spMkLst>
        </pc:spChg>
        <pc:spChg chg="add mod">
          <ac:chgData name="João Gaspar" userId="7dec15aa-df9c-4e56-83fb-de5e1da84347" providerId="ADAL" clId="{5F5A64CD-14DA-4429-AD0D-339DD7191AF6}" dt="2024-06-03T18:02:26.644" v="904"/>
          <ac:spMkLst>
            <pc:docMk/>
            <pc:sldMk cId="1372406629" sldId="267"/>
            <ac:spMk id="4" creationId="{503EEE9F-4D7B-A60B-34C3-6663254EF337}"/>
          </ac:spMkLst>
        </pc:spChg>
        <pc:spChg chg="del mod ord">
          <ac:chgData name="João Gaspar" userId="7dec15aa-df9c-4e56-83fb-de5e1da84347" providerId="ADAL" clId="{5F5A64CD-14DA-4429-AD0D-339DD7191AF6}" dt="2024-06-03T18:02:26.312" v="903" actId="478"/>
          <ac:spMkLst>
            <pc:docMk/>
            <pc:sldMk cId="1372406629" sldId="267"/>
            <ac:spMk id="6" creationId="{9B218848-1FA0-DA85-A878-6DD1EFBE1598}"/>
          </ac:spMkLst>
        </pc:spChg>
        <pc:spChg chg="del">
          <ac:chgData name="João Gaspar" userId="7dec15aa-df9c-4e56-83fb-de5e1da84347" providerId="ADAL" clId="{5F5A64CD-14DA-4429-AD0D-339DD7191AF6}" dt="2024-06-03T17:59:07.496" v="845"/>
          <ac:spMkLst>
            <pc:docMk/>
            <pc:sldMk cId="1372406629" sldId="267"/>
            <ac:spMk id="11" creationId="{C0763A76-9F1C-4FC5-82B7-DD475DA461B2}"/>
          </ac:spMkLst>
        </pc:spChg>
        <pc:spChg chg="add">
          <ac:chgData name="João Gaspar" userId="7dec15aa-df9c-4e56-83fb-de5e1da84347" providerId="ADAL" clId="{5F5A64CD-14DA-4429-AD0D-339DD7191AF6}" dt="2024-06-03T18:00:35.207" v="872" actId="26606"/>
          <ac:spMkLst>
            <pc:docMk/>
            <pc:sldMk cId="1372406629" sldId="267"/>
            <ac:spMk id="12" creationId="{C0763A76-9F1C-4FC5-82B7-DD475DA461B2}"/>
          </ac:spMkLst>
        </pc:spChg>
        <pc:spChg chg="del">
          <ac:chgData name="João Gaspar" userId="7dec15aa-df9c-4e56-83fb-de5e1da84347" providerId="ADAL" clId="{5F5A64CD-14DA-4429-AD0D-339DD7191AF6}" dt="2024-06-03T17:59:07.496" v="845"/>
          <ac:spMkLst>
            <pc:docMk/>
            <pc:sldMk cId="1372406629" sldId="267"/>
            <ac:spMk id="13" creationId="{E81BF4F6-F2CF-4984-9D14-D6966D92F99F}"/>
          </ac:spMkLst>
        </pc:spChg>
        <pc:spChg chg="add">
          <ac:chgData name="João Gaspar" userId="7dec15aa-df9c-4e56-83fb-de5e1da84347" providerId="ADAL" clId="{5F5A64CD-14DA-4429-AD0D-339DD7191AF6}" dt="2024-06-03T18:00:35.207" v="872" actId="26606"/>
          <ac:spMkLst>
            <pc:docMk/>
            <pc:sldMk cId="1372406629" sldId="267"/>
            <ac:spMk id="14" creationId="{E81BF4F6-F2CF-4984-9D14-D6966D92F99F}"/>
          </ac:spMkLst>
        </pc:spChg>
        <pc:picChg chg="mod">
          <ac:chgData name="João Gaspar" userId="7dec15aa-df9c-4e56-83fb-de5e1da84347" providerId="ADAL" clId="{5F5A64CD-14DA-4429-AD0D-339DD7191AF6}" dt="2024-06-04T14:18:55.125" v="1290" actId="14826"/>
          <ac:picMkLst>
            <pc:docMk/>
            <pc:sldMk cId="1372406629" sldId="267"/>
            <ac:picMk id="7" creationId="{CC918716-95D2-CCED-CC13-030701CBDC63}"/>
          </ac:picMkLst>
        </pc:picChg>
      </pc:sldChg>
      <pc:sldChg chg="addSp delSp modSp add del mod setBg delDesignElem">
        <pc:chgData name="João Gaspar" userId="7dec15aa-df9c-4e56-83fb-de5e1da84347" providerId="ADAL" clId="{5F5A64CD-14DA-4429-AD0D-339DD7191AF6}" dt="2024-06-03T23:37:08.078" v="1265" actId="47"/>
        <pc:sldMkLst>
          <pc:docMk/>
          <pc:sldMk cId="2698300398" sldId="268"/>
        </pc:sldMkLst>
        <pc:spChg chg="mod">
          <ac:chgData name="João Gaspar" userId="7dec15aa-df9c-4e56-83fb-de5e1da84347" providerId="ADAL" clId="{5F5A64CD-14DA-4429-AD0D-339DD7191AF6}" dt="2024-06-03T23:37:06.120" v="1264" actId="26606"/>
          <ac:spMkLst>
            <pc:docMk/>
            <pc:sldMk cId="2698300398" sldId="268"/>
            <ac:spMk id="2" creationId="{06EE0CD9-859B-FFDC-7F6F-65A1864810C7}"/>
          </ac:spMkLst>
        </pc:spChg>
        <pc:spChg chg="add del mod">
          <ac:chgData name="João Gaspar" userId="7dec15aa-df9c-4e56-83fb-de5e1da84347" providerId="ADAL" clId="{5F5A64CD-14DA-4429-AD0D-339DD7191AF6}" dt="2024-06-03T23:37:06.120" v="1264" actId="26606"/>
          <ac:spMkLst>
            <pc:docMk/>
            <pc:sldMk cId="2698300398" sldId="268"/>
            <ac:spMk id="3" creationId="{63326C6E-5F1E-0E8D-F642-983D87164C61}"/>
          </ac:spMkLst>
        </pc:spChg>
        <pc:spChg chg="mod">
          <ac:chgData name="João Gaspar" userId="7dec15aa-df9c-4e56-83fb-de5e1da84347" providerId="ADAL" clId="{5F5A64CD-14DA-4429-AD0D-339DD7191AF6}" dt="2024-06-03T23:37:06.120" v="1264" actId="26606"/>
          <ac:spMkLst>
            <pc:docMk/>
            <pc:sldMk cId="2698300398" sldId="268"/>
            <ac:spMk id="4" creationId="{3B399166-74C1-4B10-A95D-521B6B62EB4D}"/>
          </ac:spMkLst>
        </pc:spChg>
        <pc:spChg chg="mod ord">
          <ac:chgData name="João Gaspar" userId="7dec15aa-df9c-4e56-83fb-de5e1da84347" providerId="ADAL" clId="{5F5A64CD-14DA-4429-AD0D-339DD7191AF6}" dt="2024-06-03T23:37:06.120" v="1264" actId="26606"/>
          <ac:spMkLst>
            <pc:docMk/>
            <pc:sldMk cId="2698300398" sldId="268"/>
            <ac:spMk id="5" creationId="{09584837-1C74-DD42-E69B-D85B02C81CBA}"/>
          </ac:spMkLst>
        </pc:spChg>
        <pc:spChg chg="add del mod">
          <ac:chgData name="João Gaspar" userId="7dec15aa-df9c-4e56-83fb-de5e1da84347" providerId="ADAL" clId="{5F5A64CD-14DA-4429-AD0D-339DD7191AF6}" dt="2024-06-03T23:36:39.816" v="1260" actId="478"/>
          <ac:spMkLst>
            <pc:docMk/>
            <pc:sldMk cId="2698300398" sldId="268"/>
            <ac:spMk id="7" creationId="{A33D720F-9072-9D46-3730-AD93D0E93DE6}"/>
          </ac:spMkLst>
        </pc:spChg>
        <pc:spChg chg="add del">
          <ac:chgData name="João Gaspar" userId="7dec15aa-df9c-4e56-83fb-de5e1da84347" providerId="ADAL" clId="{5F5A64CD-14DA-4429-AD0D-339DD7191AF6}" dt="2024-06-03T23:37:06.120" v="1264" actId="26606"/>
          <ac:spMkLst>
            <pc:docMk/>
            <pc:sldMk cId="2698300398" sldId="268"/>
            <ac:spMk id="10" creationId="{3B1FBD85-8991-2A31-6956-1A07186D5C91}"/>
          </ac:spMkLst>
        </pc:spChg>
        <pc:spChg chg="add del">
          <ac:chgData name="João Gaspar" userId="7dec15aa-df9c-4e56-83fb-de5e1da84347" providerId="ADAL" clId="{5F5A64CD-14DA-4429-AD0D-339DD7191AF6}" dt="2024-06-03T23:37:06.120" v="1264" actId="26606"/>
          <ac:spMkLst>
            <pc:docMk/>
            <pc:sldMk cId="2698300398" sldId="268"/>
            <ac:spMk id="12" creationId="{D252BC7B-4F7B-6E34-71DB-D06EFE32DC26}"/>
          </ac:spMkLst>
        </pc:spChg>
        <pc:spChg chg="add del">
          <ac:chgData name="João Gaspar" userId="7dec15aa-df9c-4e56-83fb-de5e1da84347" providerId="ADAL" clId="{5F5A64CD-14DA-4429-AD0D-339DD7191AF6}" dt="2024-06-03T23:37:06.120" v="1264" actId="26606"/>
          <ac:spMkLst>
            <pc:docMk/>
            <pc:sldMk cId="2698300398" sldId="268"/>
            <ac:spMk id="14" creationId="{12F97F52-C578-5AB2-B699-50008FCBA822}"/>
          </ac:spMkLst>
        </pc:spChg>
        <pc:spChg chg="add del">
          <ac:chgData name="João Gaspar" userId="7dec15aa-df9c-4e56-83fb-de5e1da84347" providerId="ADAL" clId="{5F5A64CD-14DA-4429-AD0D-339DD7191AF6}" dt="2024-06-03T23:37:06.120" v="1264" actId="26606"/>
          <ac:spMkLst>
            <pc:docMk/>
            <pc:sldMk cId="2698300398" sldId="268"/>
            <ac:spMk id="19" creationId="{6CF042CA-1AB3-5530-1155-8018D6D6A106}"/>
          </ac:spMkLst>
        </pc:spChg>
        <pc:spChg chg="add del">
          <ac:chgData name="João Gaspar" userId="7dec15aa-df9c-4e56-83fb-de5e1da84347" providerId="ADAL" clId="{5F5A64CD-14DA-4429-AD0D-339DD7191AF6}" dt="2024-06-03T23:37:06.120" v="1264" actId="26606"/>
          <ac:spMkLst>
            <pc:docMk/>
            <pc:sldMk cId="2698300398" sldId="268"/>
            <ac:spMk id="21" creationId="{7BD5A982-4141-9143-22DC-C0713B397EB8}"/>
          </ac:spMkLst>
        </pc:spChg>
        <pc:spChg chg="del">
          <ac:chgData name="João Gaspar" userId="7dec15aa-df9c-4e56-83fb-de5e1da84347" providerId="ADAL" clId="{5F5A64CD-14DA-4429-AD0D-339DD7191AF6}" dt="2024-06-03T23:36:17.828" v="1252"/>
          <ac:spMkLst>
            <pc:docMk/>
            <pc:sldMk cId="2698300398" sldId="268"/>
            <ac:spMk id="35" creationId="{3ECBE1F1-D69B-4AFA-ABD5-8E41720EF6DE}"/>
          </ac:spMkLst>
        </pc:spChg>
        <pc:spChg chg="del">
          <ac:chgData name="João Gaspar" userId="7dec15aa-df9c-4e56-83fb-de5e1da84347" providerId="ADAL" clId="{5F5A64CD-14DA-4429-AD0D-339DD7191AF6}" dt="2024-06-03T23:36:17.828" v="1252"/>
          <ac:spMkLst>
            <pc:docMk/>
            <pc:sldMk cId="2698300398" sldId="268"/>
            <ac:spMk id="37" creationId="{603A6265-E10C-4B85-9C20-E75FCAF9CC63}"/>
          </ac:spMkLst>
        </pc:spChg>
        <pc:picChg chg="del">
          <ac:chgData name="João Gaspar" userId="7dec15aa-df9c-4e56-83fb-de5e1da84347" providerId="ADAL" clId="{5F5A64CD-14DA-4429-AD0D-339DD7191AF6}" dt="2024-06-03T23:36:53.940" v="1261" actId="478"/>
          <ac:picMkLst>
            <pc:docMk/>
            <pc:sldMk cId="2698300398" sldId="268"/>
            <ac:picMk id="24" creationId="{A4087CD9-8E07-BB53-2623-3A20C66E69F4}"/>
          </ac:picMkLst>
        </pc:picChg>
      </pc:sldChg>
      <pc:sldChg chg="addSp delSp modSp add mod setBg modAnim delDesignElem">
        <pc:chgData name="João Gaspar" userId="7dec15aa-df9c-4e56-83fb-de5e1da84347" providerId="ADAL" clId="{5F5A64CD-14DA-4429-AD0D-339DD7191AF6}" dt="2024-06-03T23:39:11.067" v="1282" actId="14100"/>
        <pc:sldMkLst>
          <pc:docMk/>
          <pc:sldMk cId="3472036351" sldId="268"/>
        </pc:sldMkLst>
        <pc:spChg chg="mod">
          <ac:chgData name="João Gaspar" userId="7dec15aa-df9c-4e56-83fb-de5e1da84347" providerId="ADAL" clId="{5F5A64CD-14DA-4429-AD0D-339DD7191AF6}" dt="2024-06-03T23:38:31.633" v="1279" actId="26606"/>
          <ac:spMkLst>
            <pc:docMk/>
            <pc:sldMk cId="3472036351" sldId="268"/>
            <ac:spMk id="2" creationId="{2E9F1C5F-BD9A-6944-1470-43BD4692C181}"/>
          </ac:spMkLst>
        </pc:spChg>
        <pc:spChg chg="del mod">
          <ac:chgData name="João Gaspar" userId="7dec15aa-df9c-4e56-83fb-de5e1da84347" providerId="ADAL" clId="{5F5A64CD-14DA-4429-AD0D-339DD7191AF6}" dt="2024-06-03T23:38:22.791" v="1277"/>
          <ac:spMkLst>
            <pc:docMk/>
            <pc:sldMk cId="3472036351" sldId="268"/>
            <ac:spMk id="3" creationId="{192A18D7-40DF-B571-AC86-94A7727F42DB}"/>
          </ac:spMkLst>
        </pc:spChg>
        <pc:spChg chg="del mod">
          <ac:chgData name="João Gaspar" userId="7dec15aa-df9c-4e56-83fb-de5e1da84347" providerId="ADAL" clId="{5F5A64CD-14DA-4429-AD0D-339DD7191AF6}" dt="2024-06-03T23:37:37.218" v="1270" actId="478"/>
          <ac:spMkLst>
            <pc:docMk/>
            <pc:sldMk cId="3472036351" sldId="268"/>
            <ac:spMk id="4" creationId="{8EEE3120-0213-4797-7B33-01179BA1C6C9}"/>
          </ac:spMkLst>
        </pc:spChg>
        <pc:spChg chg="mod ord">
          <ac:chgData name="João Gaspar" userId="7dec15aa-df9c-4e56-83fb-de5e1da84347" providerId="ADAL" clId="{5F5A64CD-14DA-4429-AD0D-339DD7191AF6}" dt="2024-06-03T23:38:31.633" v="1279" actId="26606"/>
          <ac:spMkLst>
            <pc:docMk/>
            <pc:sldMk cId="3472036351" sldId="268"/>
            <ac:spMk id="5" creationId="{BE4B7072-FBFB-97F0-E61C-8E5F249DF43A}"/>
          </ac:spMkLst>
        </pc:spChg>
        <pc:spChg chg="add mod">
          <ac:chgData name="João Gaspar" userId="7dec15aa-df9c-4e56-83fb-de5e1da84347" providerId="ADAL" clId="{5F5A64CD-14DA-4429-AD0D-339DD7191AF6}" dt="2024-06-03T23:38:31.633" v="1279" actId="26606"/>
          <ac:spMkLst>
            <pc:docMk/>
            <pc:sldMk cId="3472036351" sldId="268"/>
            <ac:spMk id="6" creationId="{27AE7D7B-FBFA-7595-38C9-D72ADFEEE103}"/>
          </ac:spMkLst>
        </pc:spChg>
        <pc:spChg chg="add del">
          <ac:chgData name="João Gaspar" userId="7dec15aa-df9c-4e56-83fb-de5e1da84347" providerId="ADAL" clId="{5F5A64CD-14DA-4429-AD0D-339DD7191AF6}" dt="2024-06-03T23:37:27.827" v="1269" actId="26606"/>
          <ac:spMkLst>
            <pc:docMk/>
            <pc:sldMk cId="3472036351" sldId="268"/>
            <ac:spMk id="7" creationId="{3B1FBD85-8991-2A31-6956-1A07186D5C91}"/>
          </ac:spMkLst>
        </pc:spChg>
        <pc:spChg chg="del">
          <ac:chgData name="João Gaspar" userId="7dec15aa-df9c-4e56-83fb-de5e1da84347" providerId="ADAL" clId="{5F5A64CD-14DA-4429-AD0D-339DD7191AF6}" dt="2024-06-03T23:37:10.200" v="1267"/>
          <ac:spMkLst>
            <pc:docMk/>
            <pc:sldMk cId="3472036351" sldId="268"/>
            <ac:spMk id="10" creationId="{EEBFA4C8-C301-60A7-C96E-E85360F5DFB4}"/>
          </ac:spMkLst>
        </pc:spChg>
        <pc:spChg chg="add del">
          <ac:chgData name="João Gaspar" userId="7dec15aa-df9c-4e56-83fb-de5e1da84347" providerId="ADAL" clId="{5F5A64CD-14DA-4429-AD0D-339DD7191AF6}" dt="2024-06-03T23:37:27.827" v="1269" actId="26606"/>
          <ac:spMkLst>
            <pc:docMk/>
            <pc:sldMk cId="3472036351" sldId="268"/>
            <ac:spMk id="12" creationId="{D252BC7B-4F7B-6E34-71DB-D06EFE32DC26}"/>
          </ac:spMkLst>
        </pc:spChg>
        <pc:spChg chg="add del">
          <ac:chgData name="João Gaspar" userId="7dec15aa-df9c-4e56-83fb-de5e1da84347" providerId="ADAL" clId="{5F5A64CD-14DA-4429-AD0D-339DD7191AF6}" dt="2024-06-03T23:37:27.827" v="1269" actId="26606"/>
          <ac:spMkLst>
            <pc:docMk/>
            <pc:sldMk cId="3472036351" sldId="268"/>
            <ac:spMk id="14" creationId="{12F97F52-C578-5AB2-B699-50008FCBA822}"/>
          </ac:spMkLst>
        </pc:spChg>
        <pc:spChg chg="add del">
          <ac:chgData name="João Gaspar" userId="7dec15aa-df9c-4e56-83fb-de5e1da84347" providerId="ADAL" clId="{5F5A64CD-14DA-4429-AD0D-339DD7191AF6}" dt="2024-06-03T23:38:31.633" v="1279" actId="26606"/>
          <ac:spMkLst>
            <pc:docMk/>
            <pc:sldMk cId="3472036351" sldId="268"/>
            <ac:spMk id="19" creationId="{EEBFA4C8-C301-60A7-C96E-E85360F5DFB4}"/>
          </ac:spMkLst>
        </pc:spChg>
        <pc:spChg chg="add del">
          <ac:chgData name="João Gaspar" userId="7dec15aa-df9c-4e56-83fb-de5e1da84347" providerId="ADAL" clId="{5F5A64CD-14DA-4429-AD0D-339DD7191AF6}" dt="2024-06-03T23:38:31.633" v="1279" actId="26606"/>
          <ac:spMkLst>
            <pc:docMk/>
            <pc:sldMk cId="3472036351" sldId="268"/>
            <ac:spMk id="24" creationId="{5F637E18-EF26-4327-9077-7FFC67B98B96}"/>
          </ac:spMkLst>
        </pc:spChg>
        <pc:spChg chg="add del">
          <ac:chgData name="João Gaspar" userId="7dec15aa-df9c-4e56-83fb-de5e1da84347" providerId="ADAL" clId="{5F5A64CD-14DA-4429-AD0D-339DD7191AF6}" dt="2024-06-03T23:38:31.633" v="1279" actId="26606"/>
          <ac:spMkLst>
            <pc:docMk/>
            <pc:sldMk cId="3472036351" sldId="268"/>
            <ac:spMk id="26" creationId="{3EED6667-6BE8-A2AB-422A-5A1D89727E35}"/>
          </ac:spMkLst>
        </pc:spChg>
        <pc:picChg chg="add mod modCrop">
          <ac:chgData name="João Gaspar" userId="7dec15aa-df9c-4e56-83fb-de5e1da84347" providerId="ADAL" clId="{5F5A64CD-14DA-4429-AD0D-339DD7191AF6}" dt="2024-06-03T23:39:11.067" v="1282" actId="14100"/>
          <ac:picMkLst>
            <pc:docMk/>
            <pc:sldMk cId="3472036351" sldId="268"/>
            <ac:picMk id="8" creationId="{EB4C44B4-5169-E8EE-1F40-30967D7193E6}"/>
          </ac:picMkLst>
        </pc:picChg>
      </pc:sldChg>
    </pc:docChg>
  </pc:docChgLst>
  <pc:docChgLst>
    <pc:chgData name="João Gaspar" userId="7dec15aa-df9c-4e56-83fb-de5e1da84347" providerId="ADAL" clId="{6BCA6BF5-C0CC-496D-8675-F34428143CAE}"/>
    <pc:docChg chg="custSel modSld">
      <pc:chgData name="João Gaspar" userId="7dec15aa-df9c-4e56-83fb-de5e1da84347" providerId="ADAL" clId="{6BCA6BF5-C0CC-496D-8675-F34428143CAE}" dt="2024-06-04T15:04:46.882" v="1"/>
      <pc:docMkLst>
        <pc:docMk/>
      </pc:docMkLst>
      <pc:sldChg chg="addSp delSp modSp mod delAnim modAnim">
        <pc:chgData name="João Gaspar" userId="7dec15aa-df9c-4e56-83fb-de5e1da84347" providerId="ADAL" clId="{6BCA6BF5-C0CC-496D-8675-F34428143CAE}" dt="2024-06-04T15:04:46.882" v="1"/>
        <pc:sldMkLst>
          <pc:docMk/>
          <pc:sldMk cId="3472036351" sldId="268"/>
        </pc:sldMkLst>
        <pc:spChg chg="add del mod">
          <ac:chgData name="João Gaspar" userId="7dec15aa-df9c-4e56-83fb-de5e1da84347" providerId="ADAL" clId="{6BCA6BF5-C0CC-496D-8675-F34428143CAE}" dt="2024-06-04T15:04:46.882" v="1"/>
          <ac:spMkLst>
            <pc:docMk/>
            <pc:sldMk cId="3472036351" sldId="268"/>
            <ac:spMk id="4" creationId="{B3BC43F5-7311-AF68-4371-C0DB84D74054}"/>
          </ac:spMkLst>
        </pc:spChg>
        <pc:picChg chg="add mod">
          <ac:chgData name="João Gaspar" userId="7dec15aa-df9c-4e56-83fb-de5e1da84347" providerId="ADAL" clId="{6BCA6BF5-C0CC-496D-8675-F34428143CAE}" dt="2024-06-04T15:04:46.882" v="1"/>
          <ac:picMkLst>
            <pc:docMk/>
            <pc:sldMk cId="3472036351" sldId="268"/>
            <ac:picMk id="7" creationId="{1156F9A9-120A-D3FD-B62F-D41E7D82C0D5}"/>
          </ac:picMkLst>
        </pc:picChg>
        <pc:picChg chg="del">
          <ac:chgData name="João Gaspar" userId="7dec15aa-df9c-4e56-83fb-de5e1da84347" providerId="ADAL" clId="{6BCA6BF5-C0CC-496D-8675-F34428143CAE}" dt="2024-06-04T15:04:40.567" v="0" actId="478"/>
          <ac:picMkLst>
            <pc:docMk/>
            <pc:sldMk cId="3472036351" sldId="268"/>
            <ac:picMk id="8" creationId="{EB4C44B4-5169-E8EE-1F40-30967D7193E6}"/>
          </ac:picMkLst>
        </pc:picChg>
      </pc:sldChg>
    </pc:docChg>
  </pc:docChgLst>
  <pc:docChgLst>
    <pc:chgData name="João Gaspar" userId="7dec15aa-df9c-4e56-83fb-de5e1da84347" providerId="ADAL" clId="{B8FFF8AF-4563-4B10-A0DD-FF77C4350ACA}"/>
    <pc:docChg chg="undo custSel modSld">
      <pc:chgData name="João Gaspar" userId="7dec15aa-df9c-4e56-83fb-de5e1da84347" providerId="ADAL" clId="{B8FFF8AF-4563-4B10-A0DD-FF77C4350ACA}" dt="2024-04-21T21:21:35.669" v="186" actId="20577"/>
      <pc:docMkLst>
        <pc:docMk/>
      </pc:docMkLst>
      <pc:sldChg chg="addSp delSp modSp mod modMedia setBg delAnim">
        <pc:chgData name="João Gaspar" userId="7dec15aa-df9c-4e56-83fb-de5e1da84347" providerId="ADAL" clId="{B8FFF8AF-4563-4B10-A0DD-FF77C4350ACA}" dt="2024-04-21T21:21:35.669" v="186" actId="20577"/>
        <pc:sldMkLst>
          <pc:docMk/>
          <pc:sldMk cId="4202033261" sldId="256"/>
        </pc:sldMkLst>
        <pc:spChg chg="mod">
          <ac:chgData name="João Gaspar" userId="7dec15aa-df9c-4e56-83fb-de5e1da84347" providerId="ADAL" clId="{B8FFF8AF-4563-4B10-A0DD-FF77C4350ACA}" dt="2024-04-21T21:21:35.669" v="186" actId="20577"/>
          <ac:spMkLst>
            <pc:docMk/>
            <pc:sldMk cId="4202033261" sldId="256"/>
            <ac:spMk id="2" creationId="{D88944CE-65E2-282D-054B-101CEE226DDD}"/>
          </ac:spMkLst>
        </pc:spChg>
        <pc:spChg chg="mod">
          <ac:chgData name="João Gaspar" userId="7dec15aa-df9c-4e56-83fb-de5e1da84347" providerId="ADAL" clId="{B8FFF8AF-4563-4B10-A0DD-FF77C4350ACA}" dt="2024-04-21T15:27:23.858" v="51" actId="26606"/>
          <ac:spMkLst>
            <pc:docMk/>
            <pc:sldMk cId="4202033261" sldId="256"/>
            <ac:spMk id="3" creationId="{7558EDDC-59F9-82DB-AC8D-FADD282C0232}"/>
          </ac:spMkLst>
        </pc:spChg>
        <pc:spChg chg="mod">
          <ac:chgData name="João Gaspar" userId="7dec15aa-df9c-4e56-83fb-de5e1da84347" providerId="ADAL" clId="{B8FFF8AF-4563-4B10-A0DD-FF77C4350ACA}" dt="2024-04-21T15:27:23.858" v="51" actId="26606"/>
          <ac:spMkLst>
            <pc:docMk/>
            <pc:sldMk cId="4202033261" sldId="256"/>
            <ac:spMk id="4" creationId="{51921409-2F16-8E6A-0FA4-9DA6A5D95230}"/>
          </ac:spMkLst>
        </pc:spChg>
        <pc:spChg chg="mod">
          <ac:chgData name="João Gaspar" userId="7dec15aa-df9c-4e56-83fb-de5e1da84347" providerId="ADAL" clId="{B8FFF8AF-4563-4B10-A0DD-FF77C4350ACA}" dt="2024-04-21T15:27:23.858" v="51" actId="26606"/>
          <ac:spMkLst>
            <pc:docMk/>
            <pc:sldMk cId="4202033261" sldId="256"/>
            <ac:spMk id="5" creationId="{34E9C846-0417-B26F-1E2B-784ECEEFF9ED}"/>
          </ac:spMkLst>
        </pc:spChg>
        <pc:spChg chg="add del">
          <ac:chgData name="João Gaspar" userId="7dec15aa-df9c-4e56-83fb-de5e1da84347" providerId="ADAL" clId="{B8FFF8AF-4563-4B10-A0DD-FF77C4350ACA}" dt="2024-04-21T15:27:06.091" v="45" actId="26606"/>
          <ac:spMkLst>
            <pc:docMk/>
            <pc:sldMk cId="4202033261" sldId="256"/>
            <ac:spMk id="11" creationId="{C1DD1A8A-57D5-4A81-AD04-532B043C5611}"/>
          </ac:spMkLst>
        </pc:spChg>
        <pc:spChg chg="add del">
          <ac:chgData name="João Gaspar" userId="7dec15aa-df9c-4e56-83fb-de5e1da84347" providerId="ADAL" clId="{B8FFF8AF-4563-4B10-A0DD-FF77C4350ACA}" dt="2024-04-21T15:27:06.091" v="45" actId="26606"/>
          <ac:spMkLst>
            <pc:docMk/>
            <pc:sldMk cId="4202033261" sldId="256"/>
            <ac:spMk id="13" creationId="{007891EC-4501-44ED-A8C8-B11B6DB767AB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5" creationId="{AF2F604E-43BE-4DC3-B983-E071523364F8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6" creationId="{0671A8AE-40A1-4631-A6B8-581AFF065482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7" creationId="{08C9B587-E65E-4B52-B37C-ABEBB6E87928}"/>
          </ac:spMkLst>
        </pc:spChg>
        <pc:spChg chg="add del">
          <ac:chgData name="João Gaspar" userId="7dec15aa-df9c-4e56-83fb-de5e1da84347" providerId="ADAL" clId="{B8FFF8AF-4563-4B10-A0DD-FF77C4350ACA}" dt="2024-04-21T15:27:06.797" v="47" actId="26606"/>
          <ac:spMkLst>
            <pc:docMk/>
            <pc:sldMk cId="4202033261" sldId="256"/>
            <ac:spMk id="19" creationId="{AB58EF07-17C2-48CF-ABB0-EEF1F17CB8F0}"/>
          </ac:spMkLst>
        </pc:spChg>
        <pc:spChg chg="add del">
          <ac:chgData name="João Gaspar" userId="7dec15aa-df9c-4e56-83fb-de5e1da84347" providerId="ADAL" clId="{B8FFF8AF-4563-4B10-A0DD-FF77C4350ACA}" dt="2024-04-21T15:27:23.858" v="51" actId="26606"/>
          <ac:spMkLst>
            <pc:docMk/>
            <pc:sldMk cId="4202033261" sldId="256"/>
            <ac:spMk id="21" creationId="{C1DD1A8A-57D5-4A81-AD04-532B043C5611}"/>
          </ac:spMkLst>
        </pc:spChg>
        <pc:spChg chg="add del">
          <ac:chgData name="João Gaspar" userId="7dec15aa-df9c-4e56-83fb-de5e1da84347" providerId="ADAL" clId="{B8FFF8AF-4563-4B10-A0DD-FF77C4350ACA}" dt="2024-04-21T15:27:23.858" v="51" actId="26606"/>
          <ac:spMkLst>
            <pc:docMk/>
            <pc:sldMk cId="4202033261" sldId="256"/>
            <ac:spMk id="23" creationId="{007891EC-4501-44ED-A8C8-B11B6DB767AB}"/>
          </ac:spMkLst>
        </pc:spChg>
        <pc:picChg chg="add del">
          <ac:chgData name="João Gaspar" userId="7dec15aa-df9c-4e56-83fb-de5e1da84347" providerId="ADAL" clId="{B8FFF8AF-4563-4B10-A0DD-FF77C4350ACA}" dt="2024-04-21T15:27:06.091" v="45" actId="26606"/>
          <ac:picMkLst>
            <pc:docMk/>
            <pc:sldMk cId="4202033261" sldId="256"/>
            <ac:picMk id="7" creationId="{E04EE675-5025-576B-0A38-592A309A3EAD}"/>
          </ac:picMkLst>
        </pc:picChg>
        <pc:picChg chg="add del">
          <ac:chgData name="João Gaspar" userId="7dec15aa-df9c-4e56-83fb-de5e1da84347" providerId="ADAL" clId="{B8FFF8AF-4563-4B10-A0DD-FF77C4350ACA}" dt="2024-04-21T15:27:06.797" v="47" actId="26606"/>
          <ac:picMkLst>
            <pc:docMk/>
            <pc:sldMk cId="4202033261" sldId="256"/>
            <ac:picMk id="18" creationId="{72DCC5E7-AA4C-41DF-BC2C-648B86556A63}"/>
          </ac:picMkLst>
        </pc:picChg>
        <pc:picChg chg="add del mod">
          <ac:chgData name="João Gaspar" userId="7dec15aa-df9c-4e56-83fb-de5e1da84347" providerId="ADAL" clId="{B8FFF8AF-4563-4B10-A0DD-FF77C4350ACA}" dt="2024-04-21T15:27:23.858" v="51" actId="26606"/>
          <ac:picMkLst>
            <pc:docMk/>
            <pc:sldMk cId="4202033261" sldId="256"/>
            <ac:picMk id="22" creationId="{0F344D8A-E7DA-5640-9805-A82B8FD47298}"/>
          </ac:picMkLst>
        </pc:picChg>
      </pc:sldChg>
      <pc:sldChg chg="addSp delSp modSp mod">
        <pc:chgData name="João Gaspar" userId="7dec15aa-df9c-4e56-83fb-de5e1da84347" providerId="ADAL" clId="{B8FFF8AF-4563-4B10-A0DD-FF77C4350ACA}" dt="2024-04-21T15:26:47.099" v="43"/>
        <pc:sldMkLst>
          <pc:docMk/>
          <pc:sldMk cId="3190298846" sldId="257"/>
        </pc:sldMkLst>
        <pc:spChg chg="del">
          <ac:chgData name="João Gaspar" userId="7dec15aa-df9c-4e56-83fb-de5e1da84347" providerId="ADAL" clId="{B8FFF8AF-4563-4B10-A0DD-FF77C4350ACA}" dt="2024-04-21T15:26:46.710" v="42" actId="478"/>
          <ac:spMkLst>
            <pc:docMk/>
            <pc:sldMk cId="3190298846" sldId="257"/>
            <ac:spMk id="4" creationId="{8FA0387A-F9C7-FD4D-4AD2-19395D4C0DFC}"/>
          </ac:spMkLst>
        </pc:spChg>
        <pc:spChg chg="add mod">
          <ac:chgData name="João Gaspar" userId="7dec15aa-df9c-4e56-83fb-de5e1da84347" providerId="ADAL" clId="{B8FFF8AF-4563-4B10-A0DD-FF77C4350ACA}" dt="2024-04-21T15:26:47.099" v="43"/>
          <ac:spMkLst>
            <pc:docMk/>
            <pc:sldMk cId="3190298846" sldId="257"/>
            <ac:spMk id="6" creationId="{5D06981F-3CC6-BEED-655A-47BEBF52B2ED}"/>
          </ac:spMkLst>
        </pc:spChg>
      </pc:sldChg>
      <pc:sldChg chg="modSp mod">
        <pc:chgData name="João Gaspar" userId="7dec15aa-df9c-4e56-83fb-de5e1da84347" providerId="ADAL" clId="{B8FFF8AF-4563-4B10-A0DD-FF77C4350ACA}" dt="2024-04-21T15:28:49.854" v="185" actId="20577"/>
        <pc:sldMkLst>
          <pc:docMk/>
          <pc:sldMk cId="2453939418" sldId="258"/>
        </pc:sldMkLst>
        <pc:spChg chg="mod">
          <ac:chgData name="João Gaspar" userId="7dec15aa-df9c-4e56-83fb-de5e1da84347" providerId="ADAL" clId="{B8FFF8AF-4563-4B10-A0DD-FF77C4350ACA}" dt="2024-04-21T15:28:49.854" v="185" actId="20577"/>
          <ac:spMkLst>
            <pc:docMk/>
            <pc:sldMk cId="2453939418" sldId="258"/>
            <ac:spMk id="3" creationId="{69CEDF8A-2D7C-1EDC-03F2-EE94899FD8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FD77-722C-49E2-AEB2-4580223DE7D4}" type="datetimeFigureOut">
              <a:rPr lang="pt-PT" smtClean="0"/>
              <a:t>04/06/2024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AF832-54E1-4B1C-8983-BE7858CA31D0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242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t-P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Animação da Floresta e Objetos 3D</a:t>
            </a: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Árvores, casa, torre e outros objetos 3D são carregados e posicionados na cena sem animação contínua, mas estão presentes no cenário.</a:t>
            </a:r>
          </a:p>
          <a:p>
            <a:pPr algn="l">
              <a:buFont typeface="+mj-lt"/>
              <a:buAutoNum type="arabicPeriod"/>
            </a:pPr>
            <a:r>
              <a:rPr lang="pt-P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Movimento do Jogador</a:t>
            </a: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O movimento do jogador é atualizado a cada frame para refletir a posição e rotação do corpo físico (CANNON.js) e a câmera (THREE.js).</a:t>
            </a:r>
          </a:p>
          <a:p>
            <a:pPr algn="l">
              <a:buFont typeface="+mj-lt"/>
              <a:buAutoNum type="arabicPeriod"/>
            </a:pPr>
            <a:r>
              <a:rPr lang="pt-P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Movimento do Fantasma (Ghost)</a:t>
            </a: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O fantasma se move continuamente em direção ao jogador, ajustando sua posição e rotação.</a:t>
            </a:r>
          </a:p>
          <a:p>
            <a:pPr algn="l">
              <a:buFont typeface="+mj-lt"/>
              <a:buAutoNum type="arabicPeriod"/>
            </a:pPr>
            <a:r>
              <a:rPr lang="pt-P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Disparo de Balas</a:t>
            </a: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As balas são disparadas da posição do jogador e se movem na direção em que a câmera está apontada.</a:t>
            </a:r>
          </a:p>
          <a:p>
            <a:pPr algn="l">
              <a:buFont typeface="+mj-lt"/>
              <a:buAutoNum type="arabicPeriod"/>
            </a:pPr>
            <a:r>
              <a:rPr lang="pt-PT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Colisões e Atualização de Vida</a:t>
            </a: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PT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As colisões entre o jogador, fantasma e balas são detetadas e geridas, atualizando as vidas e estados dos objetos.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9458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8882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AF832-54E1-4B1C-8983-BE7858CA31D0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5344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6BB89-7BE9-A545-754F-C98A1302D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59015D-C902-57BE-2636-5FE0BEDCC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5101EEF-6BCC-854B-CF2B-115A5CED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4982F9-A41C-49C4-F29E-222FF684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15CFFE-0FA7-0C90-18C6-F5D7771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5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E8D9B-CD65-671B-7F48-C5C76CC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8CD0067-CD65-7B90-A58C-073781C0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577353-5EBE-1684-3CDB-FF797E83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A5BE1B-E409-434D-71A6-C07E397D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74703B-5D37-8365-3761-E3FF8199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0496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C76D24-E6A4-EA68-4CF4-1A252A1E9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87717F8-2DDB-C7A5-8301-10CDDF3ED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119FBF-5E62-026B-EC90-AE1ACBD5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27D7B7-BEEE-AD8C-C0BA-5550B345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9B762-ECCF-5ECC-3424-AF57C4D5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7006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66B7F-BD1B-001E-4C07-353EF8E1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B74D76-D695-2F68-603A-D73E5370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2052CD5-0103-8CBB-C92A-F2666FF3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EDC248-E240-A0D1-3BBA-5EAB5E31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737C3B-0753-60F0-5345-D6A90F02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874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CC356-C0DE-21ED-5761-0E3F00EE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63F18D4-8F36-FDE8-7C61-B19829982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DD28AD-0BDA-E40F-22F2-D64CD98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6DEE72-A089-176C-CA13-5DBCA1F9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86269D-FAC9-E652-D449-5BB6B97B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5125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D99E-2E37-AFBC-AE47-78D009E9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2BEC8B-8B89-6819-4CA2-CEB3D7BDB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4CB0077-EFB2-B921-AE64-B579EA55A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E73F7E-A785-B10D-3227-48AE4C2C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20B036F-EAD2-827E-BBB1-F40C3D98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56E54B2-0D17-3E6C-7822-F564A485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266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7D409-9061-3FB2-AC95-E5A3D96D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6215D1A-41B9-A5A9-BC2B-15F7B560D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3FD7943-6EE0-2126-6057-FBBC1F7C9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EA3D3B-3C2C-B803-D4E7-66FA86182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A79F0E7-CEA8-B4E1-23AF-A35AA4244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F70EC4E-708B-5D43-BED8-43A33E6B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93DD28F-81BA-3065-4CF0-D89F72FC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AD363F4-5E26-287D-2886-A7871BB5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7511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B1DCA-3E8A-3FE0-D4E9-9BD63747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D78786F-D7BA-82B7-DFA2-E7374B8D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5B472FB-28D6-2F09-8276-E3719E8D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EE03092-D92C-4A01-3709-783E876B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418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86783F8-DF8B-9CE3-5002-5E8FDA91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ADF7E30-FE76-A994-3CAF-BB9044C8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99FFB2-856A-8C14-C00D-77EDE2A8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1193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7DE2B-A4E3-B1A1-DCB7-A6E45275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CFC164-FA04-5085-90DC-B21188FF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8133FE9-EAEC-5787-EB79-CBD292F1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B7FDBA-FEB1-88AB-8244-355E45A5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B2CB21-5744-8978-6A70-C2827967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65906B4-EBE4-102F-F29F-9FE1C486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3234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FA1D7-6F7C-F271-7859-C553CA1C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03FC5-6812-CB40-2F05-59F873D5E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9881A9B-D32D-5889-59F5-A67C3AB4B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B8055E-B0D1-4C3E-D665-F4955CA3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5C2E7BD-BDA9-FBCE-FB01-B5E072FF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E1E3A53-9300-A914-F8CD-52CE088D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4866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A579E94-E53B-656D-C6B8-95B7654A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44D7E20-5D5F-26D1-AA18-2C6A7ECF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F03A28F-FAD5-E073-F0B8-0EE51F7DD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0D82BC-A760-9AFA-6571-268AA1DF0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DA53247-F183-2FA8-FFA6-2EB2EF798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E76C-0B34-4617-92BE-2419D92E444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4300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 descr="Illuminated street light">
            <a:extLst>
              <a:ext uri="{FF2B5EF4-FFF2-40B4-BE49-F238E27FC236}">
                <a16:creationId xmlns:a16="http://schemas.microsoft.com/office/drawing/2014/main" id="{D6DC46D9-EA7D-9B2F-C7D3-94E88D11D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1" b="106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8944CE-65E2-282D-054B-101CEE226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PT" sz="5200" dirty="0">
                <a:solidFill>
                  <a:srgbClr val="FFFFFF"/>
                </a:solidFill>
              </a:rPr>
              <a:t>Dark Night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8EDDC-59F9-82DB-AC8D-FADD282C0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pt-PT" sz="1300" dirty="0">
              <a:solidFill>
                <a:srgbClr val="FFFFFF"/>
              </a:solidFill>
            </a:endParaRPr>
          </a:p>
          <a:p>
            <a:r>
              <a:rPr lang="pt-PT" sz="1300" dirty="0">
                <a:solidFill>
                  <a:srgbClr val="FFFFFF"/>
                </a:solidFill>
              </a:rPr>
              <a:t>João Gaspar, 107708</a:t>
            </a:r>
          </a:p>
          <a:p>
            <a:endParaRPr lang="pt-PT" sz="1300" dirty="0">
              <a:solidFill>
                <a:srgbClr val="FFFFFF"/>
              </a:solidFill>
            </a:endParaRPr>
          </a:p>
          <a:p>
            <a:r>
              <a:rPr lang="pt-PT" sz="1300" dirty="0">
                <a:solidFill>
                  <a:srgbClr val="FFFFFF"/>
                </a:solidFill>
              </a:rPr>
              <a:t>Introduction to Computer Graphics – 2023/2024</a:t>
            </a:r>
          </a:p>
        </p:txBody>
      </p:sp>
      <p:sp>
        <p:nvSpPr>
          <p:cNvPr id="12" name="Marcador de Posição do Número do Diapositivo 4">
            <a:extLst>
              <a:ext uri="{FF2B5EF4-FFF2-40B4-BE49-F238E27FC236}">
                <a16:creationId xmlns:a16="http://schemas.microsoft.com/office/drawing/2014/main" id="{F9AB9492-B00B-8872-D353-CF19E1834A8A}"/>
              </a:ext>
            </a:extLst>
          </p:cNvPr>
          <p:cNvSpPr txBox="1">
            <a:spLocks/>
          </p:cNvSpPr>
          <p:nvPr/>
        </p:nvSpPr>
        <p:spPr>
          <a:xfrm>
            <a:off x="873252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P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275E76C-0B34-4617-92BE-2419D92E4442}" type="slidenum">
              <a:rPr lang="pt-PT" smtClean="0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pt-PT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Marcador de Posição da Data 3">
            <a:extLst>
              <a:ext uri="{FF2B5EF4-FFF2-40B4-BE49-F238E27FC236}">
                <a16:creationId xmlns:a16="http://schemas.microsoft.com/office/drawing/2014/main" id="{553C187F-04E9-F835-9084-3CA1B06D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>
                    <a:lumMod val="50000"/>
                  </a:schemeClr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420203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White bulbs with a yellow one standing out">
            <a:extLst>
              <a:ext uri="{FF2B5EF4-FFF2-40B4-BE49-F238E27FC236}">
                <a16:creationId xmlns:a16="http://schemas.microsoft.com/office/drawing/2014/main" id="{A4087CD9-8E07-BB53-2623-3A20C66E6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8" r="20662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EE0CD9-859B-FFDC-7F6F-65A186481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pt-PT" sz="4000" dirty="0"/>
              <a:t>Conclusions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3326C6E-5F1E-0E8D-F642-983D8716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dirty="0"/>
              <a:t>In conclusion, all goals were successfully achieved, albeit with some challenges encountered along the way and various project ideas considered throughout the development process.</a:t>
            </a:r>
            <a:endParaRPr lang="pt-PT" sz="2000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9584837-1C74-DD42-E69B-D85B02C8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pt-PT">
              <a:solidFill>
                <a:schemeClr val="tx1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B399166-74C1-4B10-A95D-521B6B62E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3173771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EBFA4C8-C301-60A7-C96E-E85360F5D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9F1C5F-BD9A-6944-1470-43BD4692C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83714"/>
            <a:ext cx="9906799" cy="1161688"/>
          </a:xfrm>
        </p:spPr>
        <p:txBody>
          <a:bodyPr anchor="ctr">
            <a:normAutofit/>
          </a:bodyPr>
          <a:lstStyle/>
          <a:p>
            <a:r>
              <a:rPr lang="pt-PT" sz="4000"/>
              <a:t>DEMO</a:t>
            </a:r>
            <a:endParaRPr lang="pt-PT" sz="4000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4B7072-FBFB-97F0-E61C-8E5F24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164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27AE7D7B-FBFA-7595-38C9-D72ADFEE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tx1"/>
                </a:solidFill>
              </a:rPr>
              <a:t>ICG - 2023/2024</a:t>
            </a:r>
            <a:endParaRPr lang="pt-PT" dirty="0">
              <a:solidFill>
                <a:schemeClr val="tx1"/>
              </a:solidFill>
            </a:endParaRPr>
          </a:p>
        </p:txBody>
      </p:sp>
      <p:pic>
        <p:nvPicPr>
          <p:cNvPr id="7" name="icg_video">
            <a:hlinkClick r:id="" action="ppaction://media"/>
            <a:extLst>
              <a:ext uri="{FF2B5EF4-FFF2-40B4-BE49-F238E27FC236}">
                <a16:creationId xmlns:a16="http://schemas.microsoft.com/office/drawing/2014/main" id="{1156F9A9-120A-D3FD-B62F-D41E7D82C0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825625"/>
            <a:ext cx="7724775" cy="4351338"/>
          </a:xfrm>
        </p:spPr>
      </p:pic>
    </p:spTree>
    <p:extLst>
      <p:ext uri="{BB962C8B-B14F-4D97-AF65-F5344CB8AC3E}">
        <p14:creationId xmlns:p14="http://schemas.microsoft.com/office/powerpoint/2010/main" val="347203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BFA4C8-C301-60A7-C96E-E85360F5D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9F1C5F-BD9A-6944-1470-43BD4692C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83714"/>
            <a:ext cx="9906799" cy="1161688"/>
          </a:xfrm>
        </p:spPr>
        <p:txBody>
          <a:bodyPr anchor="ctr">
            <a:normAutofit/>
          </a:bodyPr>
          <a:lstStyle/>
          <a:p>
            <a:r>
              <a:rPr lang="pt-PT" sz="4000" dirty="0"/>
              <a:t>References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2A18D7-40DF-B571-AC86-94A7727F4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923" y="2217761"/>
            <a:ext cx="7724236" cy="4034116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pt-P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Sketchfab. (n.d.-b). Sketchfab. https://sketchfab.com/search?features=downloadable&amp;type=models</a:t>
            </a:r>
          </a:p>
          <a:p>
            <a:pPr>
              <a:lnSpc>
                <a:spcPct val="110000"/>
              </a:lnSpc>
              <a:buFont typeface="Symbol" panose="05050102010706020507" pitchFamily="18" charset="2"/>
              <a:buChar char="-"/>
            </a:pPr>
            <a:endParaRPr lang="pt-PT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“Make a Grass in 45 Seconds-Blender 2024.” Www.youtube.com, www.youtube.com/watch?v=xX72ZuCOVVE&amp;ab_channel=BlenderTips. Accessed 10 Apr. 2024.</a:t>
            </a:r>
          </a:p>
          <a:p>
            <a:pPr>
              <a:lnSpc>
                <a:spcPct val="110000"/>
              </a:lnSpc>
              <a:buFont typeface="Symbol" panose="05050102010706020507" pitchFamily="18" charset="2"/>
              <a:buChar char="-"/>
            </a:pPr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Fog – three.js docs. https://threejs.org/docs/#api/en/scenes/Fog</a:t>
            </a:r>
          </a:p>
          <a:p>
            <a:pPr>
              <a:lnSpc>
                <a:spcPct val="110000"/>
              </a:lnSpc>
              <a:buFont typeface="Symbol" panose="05050102010706020507" pitchFamily="18" charset="2"/>
              <a:buChar char="-"/>
            </a:pPr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Loading 3D models – three.js docs. https://threejs.org/docs/#manual/en/introduction/Loading-3D-models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EEE3120-0213-4797-7B33-01179BA1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4B7072-FBFB-97F0-E61C-8E5F24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164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1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E8F7C-074D-8D9F-7FDA-ACA0EB2E6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r="556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3673AD-ED13-D61E-386F-BDEF278C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pt-PT" sz="4000" dirty="0"/>
              <a:t>Main Idea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4A2F5C-F60B-CFE4-C4B8-B078B376D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lnSpcReduction="10000"/>
          </a:bodyPr>
          <a:lstStyle/>
          <a:p>
            <a:pPr algn="just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Create a medieval environment and allow the user to explore it and fight against an enemy withing the setting.</a:t>
            </a:r>
          </a:p>
          <a:p>
            <a:pPr algn="just">
              <a:lnSpc>
                <a:spcPct val="100000"/>
              </a:lnSpc>
              <a:buFont typeface="Symbol" panose="05050102010706020507" pitchFamily="18" charset="2"/>
              <a:buChar char="-"/>
            </a:pPr>
            <a:endParaRPr lang="pt-PT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It uses three.js and some Blender modules.</a:t>
            </a:r>
          </a:p>
          <a:p>
            <a:pPr algn="just">
              <a:lnSpc>
                <a:spcPct val="100000"/>
              </a:lnSpc>
              <a:buFont typeface="Symbol" panose="05050102010706020507" pitchFamily="18" charset="2"/>
              <a:buChar char="-"/>
            </a:pPr>
            <a:endParaRPr lang="en-US" sz="2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demo is available at joaogasparp.github.io and the code at https://github.com/joaogasparp/joaogasparp.github.io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B81D6DC-8FED-F23F-1030-4B65AB9A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9ED0A3A5-E52B-0C4A-51C2-A7D7BB97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319029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DB5274-431B-6EFB-56B1-B3309A1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t-PT" sz="4000"/>
              <a:t>Initial</a:t>
            </a:r>
            <a:r>
              <a:rPr lang="pt-PT" sz="4000" dirty="0"/>
              <a:t> Menu and </a:t>
            </a:r>
            <a:r>
              <a:rPr lang="pt-PT" sz="4000"/>
              <a:t>End</a:t>
            </a:r>
            <a:r>
              <a:rPr lang="pt-PT" sz="4000" dirty="0"/>
              <a:t> Game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0F0F31-346D-0EB3-59C5-A11D190BB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1900" b="0" i="0" u="none" strike="noStrike" baseline="0" dirty="0">
                <a:latin typeface="Calibri" panose="020F0502020204030204" pitchFamily="34" charset="0"/>
              </a:rPr>
              <a:t>Menu with instructions on how to play the game, settings where the user can decrease or increase the volume, and a play button to start the game.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8716-95D2-CCED-CC13-030701CBD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" b="193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BCDEA0-CDC7-BE53-B012-696C9B1C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3EEE9F-4D7B-A60B-34C3-6663254E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137240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18716-95D2-CCED-CC13-030701CBD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r="19136" b="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DB5274-431B-6EFB-56B1-B3309A1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pt-PT" sz="4000" dirty="0"/>
              <a:t>Models and the scene graph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0F0F31-346D-0EB3-59C5-A11D190BB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lnSpcReduction="10000"/>
          </a:bodyPr>
          <a:lstStyle/>
          <a:p>
            <a:pPr algn="just">
              <a:buFont typeface="Symbol" panose="05050102010706020507" pitchFamily="18" charset="2"/>
              <a:buChar char="-"/>
            </a:pPr>
            <a:r>
              <a:rPr lang="en-US" sz="2000" b="0" i="0" u="none" strike="noStrike" baseline="0" dirty="0">
                <a:latin typeface="Calibri" panose="020F0502020204030204" pitchFamily="34" charset="0"/>
              </a:rPr>
              <a:t>There are various models, made both using three.js (by me) and Blender, such as: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en-US" sz="2000" b="0" i="0" u="none" strike="noStrike" baseline="0" dirty="0">
                <a:latin typeface="Calibri" panose="020F0502020204030204" pitchFamily="34" charset="0"/>
              </a:rPr>
              <a:t>Fog	(three.js)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b="0" i="0" u="none" strike="noStrike" baseline="0" dirty="0">
                <a:latin typeface="Calibri" panose="020F0502020204030204" pitchFamily="34" charset="0"/>
              </a:rPr>
              <a:t>Moon	(three.js)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b="0" i="0" u="none" strike="noStrike" baseline="0" dirty="0">
                <a:latin typeface="Calibri" panose="020F0502020204030204" pitchFamily="34" charset="0"/>
              </a:rPr>
              <a:t>Bullets	(three.js)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b="0" i="0" u="none" strike="noStrike" baseline="0" dirty="0">
                <a:latin typeface="Calibri" panose="020F0502020204030204" pitchFamily="34" charset="0"/>
              </a:rPr>
              <a:t>Trees	(three.js and blender)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b="0" i="0" u="none" strike="noStrike" baseline="0" dirty="0">
                <a:latin typeface="Calibri" panose="020F0502020204030204" pitchFamily="34" charset="0"/>
              </a:rPr>
              <a:t>Grass	(Blender)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b="0" i="0" u="none" strike="noStrike" baseline="0" dirty="0">
                <a:latin typeface="Calibri" panose="020F0502020204030204" pitchFamily="34" charset="0"/>
              </a:rPr>
              <a:t>House	(Blender)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dirty="0">
                <a:latin typeface="Calibri" panose="020F0502020204030204" pitchFamily="34" charset="0"/>
              </a:rPr>
              <a:t>Gun	(Blender)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b="0" i="0" u="none" strike="noStrike" baseline="0" dirty="0">
                <a:latin typeface="Calibri" panose="020F0502020204030204" pitchFamily="34" charset="0"/>
              </a:rPr>
              <a:t>Ghost	(Blender)</a:t>
            </a:r>
            <a:endParaRPr lang="pt-PT" sz="2000" dirty="0">
              <a:latin typeface="Calibri" panose="020F0502020204030204" pitchFamily="34" charset="0"/>
            </a:endParaRP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b="0" i="0" u="none" strike="noStrike" baseline="0" dirty="0">
                <a:latin typeface="Calibri" panose="020F0502020204030204" pitchFamily="34" charset="0"/>
              </a:rPr>
              <a:t>Tower	(Blender)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BCDEA0-CDC7-BE53-B012-696C9B1C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pt-PT">
              <a:solidFill>
                <a:schemeClr val="tx1"/>
              </a:solidFill>
            </a:endParaRP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327F84F4-82C2-3984-87FC-EF67BADF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111198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8B6D5C-15CE-B61B-84A3-E2BD3FF4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t-PT" sz="4000" dirty="0"/>
              <a:t>Animation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1CFC4D-8A21-E6F7-817A-F16C7390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en-US" sz="2000" dirty="0"/>
              <a:t>Player Movement.</a:t>
            </a:r>
          </a:p>
          <a:p>
            <a:pP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Font typeface="Symbol" panose="05050102010706020507" pitchFamily="18" charset="2"/>
              <a:buChar char="-"/>
            </a:pPr>
            <a:r>
              <a:rPr lang="en-US" sz="2000" dirty="0"/>
              <a:t>Ghost Movement.</a:t>
            </a:r>
          </a:p>
          <a:p>
            <a:pP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Font typeface="Symbol" panose="05050102010706020507" pitchFamily="18" charset="2"/>
              <a:buChar char="-"/>
            </a:pPr>
            <a:r>
              <a:rPr lang="en-US" sz="2000" dirty="0"/>
              <a:t>Bullet Shooting.</a:t>
            </a:r>
          </a:p>
          <a:p>
            <a:pPr>
              <a:buFont typeface="Symbol" panose="05050102010706020507" pitchFamily="18" charset="2"/>
              <a:buChar char="-"/>
            </a:pPr>
            <a:endParaRPr lang="en-US" sz="2000" dirty="0"/>
          </a:p>
          <a:p>
            <a:pPr>
              <a:buFont typeface="Symbol" panose="05050102010706020507" pitchFamily="18" charset="2"/>
              <a:buChar char="-"/>
            </a:pPr>
            <a:r>
              <a:rPr lang="en-US" sz="2000" dirty="0"/>
              <a:t>Collisions and Life Update.</a:t>
            </a:r>
            <a:endParaRPr lang="pt-PT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166FB-D679-52F5-022E-0B0D60A315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t="111" r="29772" b="-10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FE5CDA-5E21-71DD-F590-331350D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pt-PT">
              <a:solidFill>
                <a:srgbClr val="FFFFFF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5F20C55-06AA-FAE7-43B6-E40D48588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162383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09083-226A-4A96-D9E8-8941DA5EF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" r="11236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EAC386-2116-E6B4-0B03-45113820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pt-PT" sz="4000" dirty="0"/>
              <a:t>Illumination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3E7569-D78E-A980-42C5-E03FCBCB4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pt-PT" sz="2000" dirty="0"/>
              <a:t>Directional Light (represented by the moon):</a:t>
            </a:r>
            <a:endParaRPr lang="pt-PT" sz="2000"/>
          </a:p>
          <a:p>
            <a:pPr lvl="1">
              <a:buFont typeface="Symbol" panose="05050102010706020507" pitchFamily="18" charset="2"/>
              <a:buChar char="-"/>
            </a:pPr>
            <a:r>
              <a:rPr lang="pt-PT" sz="2000" dirty="0"/>
              <a:t>Color: White.</a:t>
            </a:r>
            <a:endParaRPr lang="pt-PT" sz="2000"/>
          </a:p>
          <a:p>
            <a:pPr lvl="1">
              <a:buFont typeface="Symbol" panose="05050102010706020507" pitchFamily="18" charset="2"/>
              <a:buChar char="-"/>
            </a:pPr>
            <a:r>
              <a:rPr lang="pt-PT" sz="2000" dirty="0"/>
              <a:t>Intensity: 1.</a:t>
            </a:r>
            <a:endParaRPr lang="pt-PT" sz="2000"/>
          </a:p>
          <a:p>
            <a:pPr lvl="1">
              <a:buFont typeface="Symbol" panose="05050102010706020507" pitchFamily="18" charset="2"/>
              <a:buChar char="-"/>
            </a:pPr>
            <a:r>
              <a:rPr lang="pt-PT" sz="2000" dirty="0"/>
              <a:t>Position: (0, 10, 0).</a:t>
            </a:r>
            <a:endParaRPr lang="pt-PT" sz="2000"/>
          </a:p>
          <a:p>
            <a:pPr>
              <a:buFont typeface="Symbol" panose="05050102010706020507" pitchFamily="18" charset="2"/>
              <a:buChar char="-"/>
            </a:pPr>
            <a:endParaRPr lang="pt-PT" sz="2000"/>
          </a:p>
          <a:p>
            <a:pPr>
              <a:buFont typeface="Symbol" panose="05050102010706020507" pitchFamily="18" charset="2"/>
              <a:buChar char="-"/>
            </a:pPr>
            <a:r>
              <a:rPr lang="pt-PT" sz="2000" dirty="0"/>
              <a:t>Ambient Light:</a:t>
            </a:r>
            <a:endParaRPr lang="pt-PT" sz="2000"/>
          </a:p>
          <a:p>
            <a:pPr lvl="1">
              <a:buFont typeface="Symbol" panose="05050102010706020507" pitchFamily="18" charset="2"/>
              <a:buChar char="-"/>
            </a:pPr>
            <a:r>
              <a:rPr lang="pt-PT" sz="2000" dirty="0"/>
              <a:t>Color: White.</a:t>
            </a:r>
            <a:endParaRPr lang="pt-PT" sz="2000"/>
          </a:p>
          <a:p>
            <a:pPr lvl="1">
              <a:buFont typeface="Symbol" panose="05050102010706020507" pitchFamily="18" charset="2"/>
              <a:buChar char="-"/>
            </a:pPr>
            <a:r>
              <a:rPr lang="pt-PT" sz="2000" dirty="0"/>
              <a:t>Intensity: 0,2.</a:t>
            </a:r>
            <a:endParaRPr lang="pt-PT" sz="200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B4F806-50C1-2A3B-B7FF-66DE4B6A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pt-PT">
              <a:solidFill>
                <a:schemeClr val="tx1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4A8DDB6-AD54-8BC4-9622-FA4D441D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256988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EAC386-2116-E6B4-0B03-45113820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t-PT" sz="4000" dirty="0"/>
              <a:t>Shadows and Sounds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3E7569-D78E-A980-42C5-E03FCBCB4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algn="just">
              <a:buFont typeface="Symbol" panose="05050102010706020507" pitchFamily="18" charset="2"/>
              <a:buChar char="-"/>
            </a:pPr>
            <a:r>
              <a:rPr lang="en-US" sz="2000" dirty="0"/>
              <a:t>The Direction Light produces shadows.</a:t>
            </a:r>
          </a:p>
          <a:p>
            <a:pPr algn="just">
              <a:buFont typeface="Symbol" panose="05050102010706020507" pitchFamily="18" charset="2"/>
              <a:buChar char="-"/>
            </a:pPr>
            <a:endParaRPr lang="en-US" sz="2000" dirty="0"/>
          </a:p>
          <a:p>
            <a:pPr algn="just">
              <a:buFont typeface="Symbol" panose="05050102010706020507" pitchFamily="18" charset="2"/>
              <a:buChar char="-"/>
            </a:pPr>
            <a:r>
              <a:rPr lang="en-US" sz="2000" dirty="0"/>
              <a:t>Ambient sound produced by the ghost and related to its distance to the player.</a:t>
            </a:r>
          </a:p>
          <a:p>
            <a:pPr algn="just">
              <a:buFont typeface="Symbol" panose="05050102010706020507" pitchFamily="18" charset="2"/>
              <a:buChar char="-"/>
            </a:pPr>
            <a:r>
              <a:rPr lang="en-US" sz="2000" dirty="0"/>
              <a:t>Sound from the gunshots.</a:t>
            </a:r>
            <a:endParaRPr lang="pt-PT" sz="2000" dirty="0"/>
          </a:p>
        </p:txBody>
      </p:sp>
      <p:pic>
        <p:nvPicPr>
          <p:cNvPr id="36" name="Picture 35" descr="Spinning turntable and bokeh">
            <a:extLst>
              <a:ext uri="{FF2B5EF4-FFF2-40B4-BE49-F238E27FC236}">
                <a16:creationId xmlns:a16="http://schemas.microsoft.com/office/drawing/2014/main" id="{400493C3-0CBD-6078-ECFF-8EF1537D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8" r="2323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B4F806-50C1-2A3B-B7FF-66DE4B6A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pt-PT">
              <a:solidFill>
                <a:srgbClr val="FFFFFF"/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B164F7A-F11F-3251-DEA0-F4F53F75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311289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60495D6-445A-356A-D02C-CEE2ABEBF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43" r="3018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446C54-F7AE-CA4F-E5CE-50948D81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pt-PT" sz="4000" dirty="0"/>
              <a:t>User Interaction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672098-09A7-756F-7E43-F974D6424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algn="just">
              <a:buFont typeface="Symbol" panose="05050102010706020507" pitchFamily="18" charset="2"/>
              <a:buChar char="-"/>
            </a:pPr>
            <a:r>
              <a:rPr lang="en-US" sz="2000" dirty="0"/>
              <a:t>With the mouse the user can shot bullets at the Ghost.</a:t>
            </a:r>
          </a:p>
          <a:p>
            <a:pPr algn="just">
              <a:buFont typeface="Symbol" panose="05050102010706020507" pitchFamily="18" charset="2"/>
              <a:buChar char="-"/>
            </a:pPr>
            <a:endParaRPr lang="en-US" sz="2000" dirty="0"/>
          </a:p>
          <a:p>
            <a:pPr algn="just">
              <a:buFont typeface="Symbol" panose="05050102010706020507" pitchFamily="18" charset="2"/>
              <a:buChar char="-"/>
            </a:pPr>
            <a:r>
              <a:rPr lang="en-US" sz="2000" dirty="0"/>
              <a:t>Using the WASD keys in the keyboard and the SPACE bar the user can move around the map.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6690917-D9BF-558B-1172-6B72C41C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pt-PT">
              <a:solidFill>
                <a:schemeClr val="tx1"/>
              </a:solidFill>
            </a:endParaRP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61A9A774-DBB4-4C5D-4446-6F384C9E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bg1"/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5675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C9CCDD-7F42-FFCC-3807-54BD3E90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t-PT" sz="4000" dirty="0"/>
              <a:t>Development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5F349C-DF7A-76B3-539A-D9AC348B7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algn="just">
              <a:buFont typeface="Symbol" panose="05050102010706020507" pitchFamily="18" charset="2"/>
              <a:buChar char="-"/>
            </a:pPr>
            <a:r>
              <a:rPr lang="en-US" sz="2000" dirty="0"/>
              <a:t>The code is organized into different sections to facilitate understanding and maintenance.</a:t>
            </a:r>
          </a:p>
          <a:p>
            <a:pPr algn="just">
              <a:buFont typeface="Symbol" panose="05050102010706020507" pitchFamily="18" charset="2"/>
              <a:buChar char="-"/>
            </a:pPr>
            <a:endParaRPr lang="en-US" sz="2000" dirty="0"/>
          </a:p>
          <a:p>
            <a:pPr algn="just">
              <a:buFont typeface="Symbol" panose="05050102010706020507" pitchFamily="18" charset="2"/>
              <a:buChar char="-"/>
            </a:pPr>
            <a:r>
              <a:rPr lang="en-US" sz="2000" dirty="0"/>
              <a:t>Collisions and Event Detection.</a:t>
            </a:r>
          </a:p>
          <a:p>
            <a:pPr algn="just">
              <a:buFont typeface="Symbol" panose="05050102010706020507" pitchFamily="18" charset="2"/>
              <a:buChar char="-"/>
            </a:pPr>
            <a:r>
              <a:rPr lang="en-US" sz="2000" dirty="0"/>
              <a:t>Position and Rotation Update.</a:t>
            </a:r>
          </a:p>
          <a:p>
            <a:pPr algn="just">
              <a:buFont typeface="Symbol" panose="05050102010706020507" pitchFamily="18" charset="2"/>
              <a:buChar char="-"/>
            </a:pPr>
            <a:endParaRPr lang="en-US" sz="2000" dirty="0"/>
          </a:p>
          <a:p>
            <a:pPr algn="just">
              <a:buFont typeface="Symbol" panose="05050102010706020507" pitchFamily="18" charset="2"/>
              <a:buChar char="-"/>
            </a:pPr>
            <a:r>
              <a:rPr lang="pt-PT" sz="2000" dirty="0"/>
              <a:t>Difficulties: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dirty="0"/>
              <a:t>Collision Management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pt-PT" sz="2000" dirty="0"/>
              <a:t>Performance Optimization</a:t>
            </a: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DDF14196-F223-ADCE-F3CC-8573A5AB4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" r="4051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DFBEB-7750-F056-BE82-8158E725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75E76C-0B34-4617-92BE-2419D92E4442}" type="slidenum">
              <a:rPr lang="pt-P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pt-PT">
              <a:solidFill>
                <a:srgbClr val="FFFFFF"/>
              </a:solidFill>
            </a:endParaRP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A826850F-12A5-D49F-402E-D5A9E25B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3025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ICG - 2023/2024</a:t>
            </a:r>
          </a:p>
        </p:txBody>
      </p:sp>
    </p:spTree>
    <p:extLst>
      <p:ext uri="{BB962C8B-B14F-4D97-AF65-F5344CB8AC3E}">
        <p14:creationId xmlns:p14="http://schemas.microsoft.com/office/powerpoint/2010/main" val="28323853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664</Words>
  <Application>Microsoft Office PowerPoint</Application>
  <PresentationFormat>Ecrã Panorâmico</PresentationFormat>
  <Paragraphs>107</Paragraphs>
  <Slides>12</Slides>
  <Notes>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ui-sans-serif</vt:lpstr>
      <vt:lpstr>Tema do Office</vt:lpstr>
      <vt:lpstr>Dark Night</vt:lpstr>
      <vt:lpstr>Main Idea</vt:lpstr>
      <vt:lpstr>Initial Menu and End Game</vt:lpstr>
      <vt:lpstr>Models and the scene graph</vt:lpstr>
      <vt:lpstr>Animation</vt:lpstr>
      <vt:lpstr>Illumination</vt:lpstr>
      <vt:lpstr>Shadows and Sounds</vt:lpstr>
      <vt:lpstr>User Interaction</vt:lpstr>
      <vt:lpstr>Development</vt:lpstr>
      <vt:lpstr>Conclusions</vt:lpstr>
      <vt:lpstr>DEMO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Joaquim Madeira</dc:creator>
  <cp:lastModifiedBy>João Gaspar</cp:lastModifiedBy>
  <cp:revision>5</cp:revision>
  <dcterms:created xsi:type="dcterms:W3CDTF">2022-05-15T09:39:59Z</dcterms:created>
  <dcterms:modified xsi:type="dcterms:W3CDTF">2024-06-04T15:04:49Z</dcterms:modified>
</cp:coreProperties>
</file>